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270" r:id="rId2"/>
    <p:sldId id="263" r:id="rId3"/>
    <p:sldId id="301" r:id="rId4"/>
    <p:sldId id="302" r:id="rId5"/>
    <p:sldId id="304" r:id="rId6"/>
    <p:sldId id="305" r:id="rId7"/>
    <p:sldId id="306" r:id="rId8"/>
    <p:sldId id="308" r:id="rId9"/>
    <p:sldId id="300" r:id="rId10"/>
    <p:sldId id="309" r:id="rId11"/>
    <p:sldId id="310" r:id="rId12"/>
    <p:sldId id="329" r:id="rId13"/>
    <p:sldId id="311" r:id="rId14"/>
    <p:sldId id="326" r:id="rId15"/>
    <p:sldId id="312" r:id="rId16"/>
    <p:sldId id="319" r:id="rId17"/>
    <p:sldId id="313" r:id="rId18"/>
    <p:sldId id="314" r:id="rId19"/>
    <p:sldId id="333" r:id="rId20"/>
    <p:sldId id="330" r:id="rId21"/>
    <p:sldId id="315" r:id="rId22"/>
    <p:sldId id="324" r:id="rId23"/>
    <p:sldId id="332" r:id="rId24"/>
    <p:sldId id="331" r:id="rId25"/>
    <p:sldId id="322" r:id="rId26"/>
    <p:sldId id="317" r:id="rId27"/>
    <p:sldId id="320" r:id="rId28"/>
    <p:sldId id="318" r:id="rId29"/>
    <p:sldId id="323" r:id="rId30"/>
    <p:sldId id="32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28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0" d="100"/>
          <a:sy n="80" d="100"/>
        </p:scale>
        <p:origin x="136"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Biomedical Engineering</c:v>
                </c:pt>
              </c:strCache>
            </c:strRef>
          </c:tx>
          <c:invertIfNegative val="0"/>
          <c:cat>
            <c:strRef>
              <c:f>Sheet1!$A$2</c:f>
              <c:strCache>
                <c:ptCount val="1"/>
                <c:pt idx="0">
                  <c:v>Books</c:v>
                </c:pt>
              </c:strCache>
            </c:strRef>
          </c:cat>
          <c:val>
            <c:numRef>
              <c:f>Sheet1!$B$2</c:f>
              <c:numCache>
                <c:formatCode>General</c:formatCode>
                <c:ptCount val="1"/>
                <c:pt idx="0">
                  <c:v>1049</c:v>
                </c:pt>
              </c:numCache>
            </c:numRef>
          </c:val>
          <c:extLst xmlns:c16r2="http://schemas.microsoft.com/office/drawing/2015/06/chart">
            <c:ext xmlns:c16="http://schemas.microsoft.com/office/drawing/2014/chart" uri="{C3380CC4-5D6E-409C-BE32-E72D297353CC}">
              <c16:uniqueId val="{00000000-FEE1-4344-BD47-D3777C714438}"/>
            </c:ext>
          </c:extLst>
        </c:ser>
        <c:ser>
          <c:idx val="1"/>
          <c:order val="1"/>
          <c:tx>
            <c:strRef>
              <c:f>Sheet1!$C$1</c:f>
              <c:strCache>
                <c:ptCount val="1"/>
                <c:pt idx="0">
                  <c:v>Related Disciplines</c:v>
                </c:pt>
              </c:strCache>
            </c:strRef>
          </c:tx>
          <c:invertIfNegative val="0"/>
          <c:cat>
            <c:strRef>
              <c:f>Sheet1!$A$2</c:f>
              <c:strCache>
                <c:ptCount val="1"/>
                <c:pt idx="0">
                  <c:v>Books</c:v>
                </c:pt>
              </c:strCache>
            </c:strRef>
          </c:cat>
          <c:val>
            <c:numRef>
              <c:f>Sheet1!$C$2</c:f>
              <c:numCache>
                <c:formatCode>General</c:formatCode>
                <c:ptCount val="1"/>
                <c:pt idx="0">
                  <c:v>1100</c:v>
                </c:pt>
              </c:numCache>
            </c:numRef>
          </c:val>
          <c:extLst xmlns:c16r2="http://schemas.microsoft.com/office/drawing/2015/06/chart">
            <c:ext xmlns:c16="http://schemas.microsoft.com/office/drawing/2014/chart" uri="{C3380CC4-5D6E-409C-BE32-E72D297353CC}">
              <c16:uniqueId val="{00000001-FEE1-4344-BD47-D3777C714438}"/>
            </c:ext>
          </c:extLst>
        </c:ser>
        <c:dLbls>
          <c:showLegendKey val="0"/>
          <c:showVal val="0"/>
          <c:showCatName val="0"/>
          <c:showSerName val="0"/>
          <c:showPercent val="0"/>
          <c:showBubbleSize val="0"/>
        </c:dLbls>
        <c:gapWidth val="150"/>
        <c:axId val="1027188064"/>
        <c:axId val="1027194048"/>
      </c:barChart>
      <c:catAx>
        <c:axId val="1027188064"/>
        <c:scaling>
          <c:orientation val="minMax"/>
        </c:scaling>
        <c:delete val="0"/>
        <c:axPos val="b"/>
        <c:numFmt formatCode="General" sourceLinked="0"/>
        <c:majorTickMark val="out"/>
        <c:minorTickMark val="none"/>
        <c:tickLblPos val="nextTo"/>
        <c:crossAx val="1027194048"/>
        <c:crosses val="autoZero"/>
        <c:auto val="1"/>
        <c:lblAlgn val="ctr"/>
        <c:lblOffset val="100"/>
        <c:noMultiLvlLbl val="0"/>
      </c:catAx>
      <c:valAx>
        <c:axId val="1027194048"/>
        <c:scaling>
          <c:orientation val="minMax"/>
          <c:min val="0"/>
        </c:scaling>
        <c:delete val="0"/>
        <c:axPos val="l"/>
        <c:majorGridlines/>
        <c:numFmt formatCode="General" sourceLinked="1"/>
        <c:majorTickMark val="out"/>
        <c:minorTickMark val="none"/>
        <c:tickLblPos val="nextTo"/>
        <c:crossAx val="1027188064"/>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C47D3C-0D78-461A-AA93-22C8AB654970}" type="doc">
      <dgm:prSet loTypeId="urn:microsoft.com/office/officeart/2009/3/layout/HorizontalOrganizationChart" loCatId="hierarchy" qsTypeId="urn:microsoft.com/office/officeart/2005/8/quickstyle/3d2#1" qsCatId="3D" csTypeId="urn:microsoft.com/office/officeart/2005/8/colors/colorful5" csCatId="colorful" phldr="1"/>
      <dgm:spPr/>
      <dgm:t>
        <a:bodyPr/>
        <a:lstStyle/>
        <a:p>
          <a:endParaRPr lang="en-US"/>
        </a:p>
      </dgm:t>
    </dgm:pt>
    <dgm:pt modelId="{A68F36F1-94B3-4473-A6E4-158CE5864884}">
      <dgm:prSet phldrT="[Text]"/>
      <dgm:spPr/>
      <dgm:t>
        <a:bodyPr/>
        <a:lstStyle/>
        <a:p>
          <a:pPr algn="ctr"/>
          <a:r>
            <a:rPr lang="en-US" dirty="0"/>
            <a:t>Vice Chancellor</a:t>
          </a:r>
        </a:p>
      </dgm:t>
    </dgm:pt>
    <dgm:pt modelId="{F3A5E907-8438-4940-B94F-4E03A5ED8CFD}" type="parTrans" cxnId="{75337BE1-2F3C-4664-BFB0-94C6B0F14611}">
      <dgm:prSet/>
      <dgm:spPr/>
      <dgm:t>
        <a:bodyPr/>
        <a:lstStyle/>
        <a:p>
          <a:pPr algn="ctr"/>
          <a:endParaRPr lang="en-US"/>
        </a:p>
      </dgm:t>
    </dgm:pt>
    <dgm:pt modelId="{9801BC20-9A60-4C16-8095-66DBA469A95C}" type="sibTrans" cxnId="{75337BE1-2F3C-4664-BFB0-94C6B0F14611}">
      <dgm:prSet/>
      <dgm:spPr/>
      <dgm:t>
        <a:bodyPr/>
        <a:lstStyle/>
        <a:p>
          <a:pPr algn="ctr"/>
          <a:endParaRPr lang="en-US"/>
        </a:p>
      </dgm:t>
    </dgm:pt>
    <dgm:pt modelId="{FE88561F-F691-4421-AB75-0DA474D76301}" type="asst">
      <dgm:prSet phldrT="[Text]"/>
      <dgm:spPr/>
      <dgm:t>
        <a:bodyPr/>
        <a:lstStyle/>
        <a:p>
          <a:pPr algn="ctr"/>
          <a:r>
            <a:rPr lang="en-US" dirty="0"/>
            <a:t>Personal Staff</a:t>
          </a:r>
        </a:p>
      </dgm:t>
    </dgm:pt>
    <dgm:pt modelId="{651DE555-1350-437F-9035-2B4167833DE1}" type="parTrans" cxnId="{3C6C4723-7B4E-46A8-8420-C787630D03DF}">
      <dgm:prSet/>
      <dgm:spPr/>
      <dgm:t>
        <a:bodyPr/>
        <a:lstStyle/>
        <a:p>
          <a:pPr algn="ctr"/>
          <a:endParaRPr lang="en-US"/>
        </a:p>
      </dgm:t>
    </dgm:pt>
    <dgm:pt modelId="{0D1C0F4C-AD5E-47C1-B5AC-20843D5E8FF8}" type="sibTrans" cxnId="{3C6C4723-7B4E-46A8-8420-C787630D03DF}">
      <dgm:prSet/>
      <dgm:spPr/>
      <dgm:t>
        <a:bodyPr/>
        <a:lstStyle/>
        <a:p>
          <a:pPr algn="ctr"/>
          <a:endParaRPr lang="en-US"/>
        </a:p>
      </dgm:t>
    </dgm:pt>
    <dgm:pt modelId="{3828D608-998A-4BD9-8A92-75323B075B8E}">
      <dgm:prSet phldrT="[Text]"/>
      <dgm:spPr/>
      <dgm:t>
        <a:bodyPr/>
        <a:lstStyle/>
        <a:p>
          <a:pPr algn="ctr"/>
          <a:r>
            <a:rPr lang="en-US" dirty="0"/>
            <a:t>Pro Vice Chancellor</a:t>
          </a:r>
        </a:p>
      </dgm:t>
    </dgm:pt>
    <dgm:pt modelId="{138A4CDC-FBBE-4ECA-803D-32355A848614}" type="parTrans" cxnId="{6F107BEF-F103-47E1-9BBE-BA8EF3265A15}">
      <dgm:prSet/>
      <dgm:spPr/>
      <dgm:t>
        <a:bodyPr/>
        <a:lstStyle/>
        <a:p>
          <a:pPr algn="ctr"/>
          <a:endParaRPr lang="en-US"/>
        </a:p>
      </dgm:t>
    </dgm:pt>
    <dgm:pt modelId="{F8677528-6733-47B0-ADC3-9675732DB373}" type="sibTrans" cxnId="{6F107BEF-F103-47E1-9BBE-BA8EF3265A15}">
      <dgm:prSet/>
      <dgm:spPr/>
      <dgm:t>
        <a:bodyPr/>
        <a:lstStyle/>
        <a:p>
          <a:pPr algn="ctr"/>
          <a:endParaRPr lang="en-US"/>
        </a:p>
      </dgm:t>
    </dgm:pt>
    <dgm:pt modelId="{710618F1-F2F0-453F-B813-A06F4F145B5E}">
      <dgm:prSet phldrT="[Text]"/>
      <dgm:spPr/>
      <dgm:t>
        <a:bodyPr/>
        <a:lstStyle/>
        <a:p>
          <a:pPr algn="ctr"/>
          <a:r>
            <a:rPr lang="en-US" dirty="0"/>
            <a:t>Dean Faculty of Engineering</a:t>
          </a:r>
        </a:p>
      </dgm:t>
    </dgm:pt>
    <dgm:pt modelId="{4096FD92-A5E0-4623-B6CE-02C5B31B13E7}" type="parTrans" cxnId="{04865FF4-1828-4128-9111-2C1BCCDAD688}">
      <dgm:prSet/>
      <dgm:spPr/>
      <dgm:t>
        <a:bodyPr/>
        <a:lstStyle/>
        <a:p>
          <a:pPr algn="ctr"/>
          <a:endParaRPr lang="en-US"/>
        </a:p>
      </dgm:t>
    </dgm:pt>
    <dgm:pt modelId="{D975411C-F15F-4CB5-8019-34AD96FA2DCD}" type="sibTrans" cxnId="{04865FF4-1828-4128-9111-2C1BCCDAD688}">
      <dgm:prSet/>
      <dgm:spPr/>
      <dgm:t>
        <a:bodyPr/>
        <a:lstStyle/>
        <a:p>
          <a:pPr algn="ctr"/>
          <a:endParaRPr lang="en-US"/>
        </a:p>
      </dgm:t>
    </dgm:pt>
    <dgm:pt modelId="{28BB9883-9C59-42A5-965D-AB1682B31FED}">
      <dgm:prSet phldrT="[Text]"/>
      <dgm:spPr/>
      <dgm:t>
        <a:bodyPr/>
        <a:lstStyle/>
        <a:p>
          <a:pPr algn="ctr"/>
          <a:r>
            <a:rPr lang="en-US" dirty="0"/>
            <a:t>Registrar</a:t>
          </a:r>
        </a:p>
      </dgm:t>
    </dgm:pt>
    <dgm:pt modelId="{F5A746E7-6CA7-4526-8965-D746BBCE1DB0}" type="parTrans" cxnId="{3F514140-298A-4830-932A-49447BE7D266}">
      <dgm:prSet/>
      <dgm:spPr/>
      <dgm:t>
        <a:bodyPr/>
        <a:lstStyle/>
        <a:p>
          <a:pPr algn="ctr"/>
          <a:endParaRPr lang="en-US"/>
        </a:p>
      </dgm:t>
    </dgm:pt>
    <dgm:pt modelId="{9A8D7D00-7840-4D7F-B94E-A08E1AD97391}" type="sibTrans" cxnId="{3F514140-298A-4830-932A-49447BE7D266}">
      <dgm:prSet/>
      <dgm:spPr/>
      <dgm:t>
        <a:bodyPr/>
        <a:lstStyle/>
        <a:p>
          <a:pPr algn="ctr"/>
          <a:endParaRPr lang="en-US"/>
        </a:p>
      </dgm:t>
    </dgm:pt>
    <dgm:pt modelId="{07F68873-41DE-48E8-92AC-5D023C15E2D7}" type="asst">
      <dgm:prSet phldrT="[Text]"/>
      <dgm:spPr/>
      <dgm:t>
        <a:bodyPr/>
        <a:lstStyle/>
        <a:p>
          <a:pPr algn="ctr"/>
          <a:r>
            <a:rPr lang="en-US" dirty="0"/>
            <a:t>Protocol Officer</a:t>
          </a:r>
        </a:p>
      </dgm:t>
    </dgm:pt>
    <dgm:pt modelId="{46164EDB-EB8F-471E-A22F-606821DD2C46}" type="parTrans" cxnId="{095C0A67-35F2-4B83-8028-2CBEEF13BCA4}">
      <dgm:prSet/>
      <dgm:spPr/>
      <dgm:t>
        <a:bodyPr/>
        <a:lstStyle/>
        <a:p>
          <a:pPr algn="ctr"/>
          <a:endParaRPr lang="en-US"/>
        </a:p>
      </dgm:t>
    </dgm:pt>
    <dgm:pt modelId="{32C63071-9F78-40B5-876D-A356BD0F6132}" type="sibTrans" cxnId="{095C0A67-35F2-4B83-8028-2CBEEF13BCA4}">
      <dgm:prSet/>
      <dgm:spPr/>
      <dgm:t>
        <a:bodyPr/>
        <a:lstStyle/>
        <a:p>
          <a:pPr algn="ctr"/>
          <a:endParaRPr lang="en-US"/>
        </a:p>
      </dgm:t>
    </dgm:pt>
    <dgm:pt modelId="{8E019A55-4F7F-4590-BE7A-1992660EAA8C}">
      <dgm:prSet/>
      <dgm:spPr/>
      <dgm:t>
        <a:bodyPr/>
        <a:lstStyle/>
        <a:p>
          <a:pPr algn="ctr"/>
          <a:r>
            <a:rPr lang="en-US" dirty="0"/>
            <a:t>Controller of Examination</a:t>
          </a:r>
        </a:p>
      </dgm:t>
    </dgm:pt>
    <dgm:pt modelId="{691016A4-E0B5-4D53-AB86-DB9B3D2A9E36}" type="parTrans" cxnId="{63BAFA06-5197-4C74-B12B-E88DD20CE49D}">
      <dgm:prSet/>
      <dgm:spPr/>
      <dgm:t>
        <a:bodyPr/>
        <a:lstStyle/>
        <a:p>
          <a:pPr algn="ctr"/>
          <a:endParaRPr lang="en-US"/>
        </a:p>
      </dgm:t>
    </dgm:pt>
    <dgm:pt modelId="{83B1B573-2654-4845-A16C-78938843E197}" type="sibTrans" cxnId="{63BAFA06-5197-4C74-B12B-E88DD20CE49D}">
      <dgm:prSet/>
      <dgm:spPr/>
      <dgm:t>
        <a:bodyPr/>
        <a:lstStyle/>
        <a:p>
          <a:pPr algn="ctr"/>
          <a:endParaRPr lang="en-US"/>
        </a:p>
      </dgm:t>
    </dgm:pt>
    <dgm:pt modelId="{50F6CBE4-CCEC-4693-A0D2-81CC50903B44}">
      <dgm:prSet/>
      <dgm:spPr/>
      <dgm:t>
        <a:bodyPr/>
        <a:lstStyle/>
        <a:p>
          <a:pPr algn="ctr"/>
          <a:r>
            <a:rPr lang="en-US" dirty="0"/>
            <a:t>Director Postgraduate</a:t>
          </a:r>
        </a:p>
      </dgm:t>
    </dgm:pt>
    <dgm:pt modelId="{FF0F3841-DF24-4C81-8DF8-A0D9B04F9AEA}" type="parTrans" cxnId="{C45704EC-997E-4508-90C8-89DE001E24B8}">
      <dgm:prSet/>
      <dgm:spPr/>
      <dgm:t>
        <a:bodyPr/>
        <a:lstStyle/>
        <a:p>
          <a:pPr algn="ctr"/>
          <a:endParaRPr lang="en-US"/>
        </a:p>
      </dgm:t>
    </dgm:pt>
    <dgm:pt modelId="{E3B5FEE0-357E-45E5-A461-649DE047B6FD}" type="sibTrans" cxnId="{C45704EC-997E-4508-90C8-89DE001E24B8}">
      <dgm:prSet/>
      <dgm:spPr/>
      <dgm:t>
        <a:bodyPr/>
        <a:lstStyle/>
        <a:p>
          <a:pPr algn="ctr"/>
          <a:endParaRPr lang="en-US"/>
        </a:p>
      </dgm:t>
    </dgm:pt>
    <dgm:pt modelId="{589084AE-CB2A-4417-9CD1-97583EC5B397}">
      <dgm:prSet/>
      <dgm:spPr/>
      <dgm:t>
        <a:bodyPr/>
        <a:lstStyle/>
        <a:p>
          <a:pPr algn="ctr"/>
          <a:r>
            <a:rPr lang="en-US" dirty="0"/>
            <a:t>Director General ORIC</a:t>
          </a:r>
        </a:p>
      </dgm:t>
    </dgm:pt>
    <dgm:pt modelId="{BE5AC2E1-3801-4473-8DB1-D195C8D0A07C}" type="parTrans" cxnId="{95FFF9CB-1D17-4835-81CD-CAE59180ADD8}">
      <dgm:prSet/>
      <dgm:spPr/>
      <dgm:t>
        <a:bodyPr/>
        <a:lstStyle/>
        <a:p>
          <a:pPr algn="ctr"/>
          <a:endParaRPr lang="en-US"/>
        </a:p>
      </dgm:t>
    </dgm:pt>
    <dgm:pt modelId="{44B6E365-DEDA-42D4-BC1F-C876FFA9200C}" type="sibTrans" cxnId="{95FFF9CB-1D17-4835-81CD-CAE59180ADD8}">
      <dgm:prSet/>
      <dgm:spPr/>
      <dgm:t>
        <a:bodyPr/>
        <a:lstStyle/>
        <a:p>
          <a:pPr algn="ctr"/>
          <a:endParaRPr lang="en-US"/>
        </a:p>
      </dgm:t>
    </dgm:pt>
    <dgm:pt modelId="{9FFB28E8-0EFA-462E-82D0-B9F69074D829}">
      <dgm:prSet/>
      <dgm:spPr/>
      <dgm:t>
        <a:bodyPr/>
        <a:lstStyle/>
        <a:p>
          <a:pPr algn="ctr"/>
          <a:r>
            <a:rPr lang="en-US" dirty="0"/>
            <a:t>Treasurer</a:t>
          </a:r>
        </a:p>
      </dgm:t>
    </dgm:pt>
    <dgm:pt modelId="{D4253981-707E-4679-86A7-B3D84D7FB030}" type="parTrans" cxnId="{1013A727-02B7-4845-9F2A-E03617E439C7}">
      <dgm:prSet/>
      <dgm:spPr/>
      <dgm:t>
        <a:bodyPr/>
        <a:lstStyle/>
        <a:p>
          <a:pPr algn="ctr"/>
          <a:endParaRPr lang="en-US"/>
        </a:p>
      </dgm:t>
    </dgm:pt>
    <dgm:pt modelId="{4CF0EBE9-A4B1-43F5-A8E2-E2DC91C2704B}" type="sibTrans" cxnId="{1013A727-02B7-4845-9F2A-E03617E439C7}">
      <dgm:prSet/>
      <dgm:spPr/>
      <dgm:t>
        <a:bodyPr/>
        <a:lstStyle/>
        <a:p>
          <a:pPr algn="ctr"/>
          <a:endParaRPr lang="en-US"/>
        </a:p>
      </dgm:t>
    </dgm:pt>
    <dgm:pt modelId="{64B107B2-4211-4E61-93C3-44542A0BD0D4}" type="pres">
      <dgm:prSet presAssocID="{E6C47D3C-0D78-461A-AA93-22C8AB654970}" presName="hierChild1" presStyleCnt="0">
        <dgm:presLayoutVars>
          <dgm:orgChart val="1"/>
          <dgm:chPref val="1"/>
          <dgm:dir/>
          <dgm:animOne val="branch"/>
          <dgm:animLvl val="lvl"/>
          <dgm:resizeHandles/>
        </dgm:presLayoutVars>
      </dgm:prSet>
      <dgm:spPr/>
      <dgm:t>
        <a:bodyPr/>
        <a:lstStyle/>
        <a:p>
          <a:endParaRPr lang="en-US"/>
        </a:p>
      </dgm:t>
    </dgm:pt>
    <dgm:pt modelId="{359D20BB-62CE-45D3-A8D7-D3EC024F204D}" type="pres">
      <dgm:prSet presAssocID="{A68F36F1-94B3-4473-A6E4-158CE5864884}" presName="hierRoot1" presStyleCnt="0">
        <dgm:presLayoutVars>
          <dgm:hierBranch val="init"/>
        </dgm:presLayoutVars>
      </dgm:prSet>
      <dgm:spPr/>
    </dgm:pt>
    <dgm:pt modelId="{04AA3241-388A-4D92-B851-4694471CB9C5}" type="pres">
      <dgm:prSet presAssocID="{A68F36F1-94B3-4473-A6E4-158CE5864884}" presName="rootComposite1" presStyleCnt="0"/>
      <dgm:spPr/>
    </dgm:pt>
    <dgm:pt modelId="{9DAF0A71-B9FE-458F-A0CA-956E8D623BA4}" type="pres">
      <dgm:prSet presAssocID="{A68F36F1-94B3-4473-A6E4-158CE5864884}" presName="rootText1" presStyleLbl="node0" presStyleIdx="0" presStyleCnt="1">
        <dgm:presLayoutVars>
          <dgm:chPref val="3"/>
        </dgm:presLayoutVars>
      </dgm:prSet>
      <dgm:spPr/>
      <dgm:t>
        <a:bodyPr/>
        <a:lstStyle/>
        <a:p>
          <a:endParaRPr lang="en-US"/>
        </a:p>
      </dgm:t>
    </dgm:pt>
    <dgm:pt modelId="{194E3034-F434-468E-AB9E-CB3B078D3488}" type="pres">
      <dgm:prSet presAssocID="{A68F36F1-94B3-4473-A6E4-158CE5864884}" presName="rootConnector1" presStyleLbl="node1" presStyleIdx="0" presStyleCnt="0"/>
      <dgm:spPr/>
      <dgm:t>
        <a:bodyPr/>
        <a:lstStyle/>
        <a:p>
          <a:endParaRPr lang="en-US"/>
        </a:p>
      </dgm:t>
    </dgm:pt>
    <dgm:pt modelId="{008C0CD3-4863-46D5-888C-488403365A83}" type="pres">
      <dgm:prSet presAssocID="{A68F36F1-94B3-4473-A6E4-158CE5864884}" presName="hierChild2" presStyleCnt="0"/>
      <dgm:spPr/>
    </dgm:pt>
    <dgm:pt modelId="{67F86BF3-19E8-4D29-9731-2BE38327854C}" type="pres">
      <dgm:prSet presAssocID="{138A4CDC-FBBE-4ECA-803D-32355A848614}" presName="Name64" presStyleLbl="parChTrans1D2" presStyleIdx="0" presStyleCnt="9"/>
      <dgm:spPr/>
      <dgm:t>
        <a:bodyPr/>
        <a:lstStyle/>
        <a:p>
          <a:endParaRPr lang="en-US"/>
        </a:p>
      </dgm:t>
    </dgm:pt>
    <dgm:pt modelId="{E928E7B4-E5AB-45EA-951C-A265AA3B677C}" type="pres">
      <dgm:prSet presAssocID="{3828D608-998A-4BD9-8A92-75323B075B8E}" presName="hierRoot2" presStyleCnt="0">
        <dgm:presLayoutVars>
          <dgm:hierBranch val="init"/>
        </dgm:presLayoutVars>
      </dgm:prSet>
      <dgm:spPr/>
    </dgm:pt>
    <dgm:pt modelId="{3690962C-CAE7-4BC4-A6E2-C480AC31EE76}" type="pres">
      <dgm:prSet presAssocID="{3828D608-998A-4BD9-8A92-75323B075B8E}" presName="rootComposite" presStyleCnt="0"/>
      <dgm:spPr/>
    </dgm:pt>
    <dgm:pt modelId="{E9C85E2B-8240-401E-85A5-93B03041D656}" type="pres">
      <dgm:prSet presAssocID="{3828D608-998A-4BD9-8A92-75323B075B8E}" presName="rootText" presStyleLbl="node2" presStyleIdx="0" presStyleCnt="7">
        <dgm:presLayoutVars>
          <dgm:chPref val="3"/>
        </dgm:presLayoutVars>
      </dgm:prSet>
      <dgm:spPr/>
      <dgm:t>
        <a:bodyPr/>
        <a:lstStyle/>
        <a:p>
          <a:endParaRPr lang="en-US"/>
        </a:p>
      </dgm:t>
    </dgm:pt>
    <dgm:pt modelId="{34D08E85-C86F-4CBA-AC0C-C6B080860717}" type="pres">
      <dgm:prSet presAssocID="{3828D608-998A-4BD9-8A92-75323B075B8E}" presName="rootConnector" presStyleLbl="node2" presStyleIdx="0" presStyleCnt="7"/>
      <dgm:spPr/>
      <dgm:t>
        <a:bodyPr/>
        <a:lstStyle/>
        <a:p>
          <a:endParaRPr lang="en-US"/>
        </a:p>
      </dgm:t>
    </dgm:pt>
    <dgm:pt modelId="{E6A463F3-6FBB-4122-B80D-17E333D80081}" type="pres">
      <dgm:prSet presAssocID="{3828D608-998A-4BD9-8A92-75323B075B8E}" presName="hierChild4" presStyleCnt="0"/>
      <dgm:spPr/>
    </dgm:pt>
    <dgm:pt modelId="{BC7B1426-8629-48D8-AFEE-8692DE9FA597}" type="pres">
      <dgm:prSet presAssocID="{3828D608-998A-4BD9-8A92-75323B075B8E}" presName="hierChild5" presStyleCnt="0"/>
      <dgm:spPr/>
    </dgm:pt>
    <dgm:pt modelId="{DD5442C5-61F2-41A9-AC5E-0DD83F327FF0}" type="pres">
      <dgm:prSet presAssocID="{4096FD92-A5E0-4623-B6CE-02C5B31B13E7}" presName="Name64" presStyleLbl="parChTrans1D2" presStyleIdx="1" presStyleCnt="9"/>
      <dgm:spPr/>
      <dgm:t>
        <a:bodyPr/>
        <a:lstStyle/>
        <a:p>
          <a:endParaRPr lang="en-US"/>
        </a:p>
      </dgm:t>
    </dgm:pt>
    <dgm:pt modelId="{A5A1E361-8FDD-475E-8BE9-143AB8811AAA}" type="pres">
      <dgm:prSet presAssocID="{710618F1-F2F0-453F-B813-A06F4F145B5E}" presName="hierRoot2" presStyleCnt="0">
        <dgm:presLayoutVars>
          <dgm:hierBranch val="init"/>
        </dgm:presLayoutVars>
      </dgm:prSet>
      <dgm:spPr/>
    </dgm:pt>
    <dgm:pt modelId="{9637B825-C8FF-46D2-8DD4-505869B3E415}" type="pres">
      <dgm:prSet presAssocID="{710618F1-F2F0-453F-B813-A06F4F145B5E}" presName="rootComposite" presStyleCnt="0"/>
      <dgm:spPr/>
    </dgm:pt>
    <dgm:pt modelId="{DD6DA2B1-FE9B-47EE-AE9F-7A89996DB9E2}" type="pres">
      <dgm:prSet presAssocID="{710618F1-F2F0-453F-B813-A06F4F145B5E}" presName="rootText" presStyleLbl="node2" presStyleIdx="1" presStyleCnt="7">
        <dgm:presLayoutVars>
          <dgm:chPref val="3"/>
        </dgm:presLayoutVars>
      </dgm:prSet>
      <dgm:spPr/>
      <dgm:t>
        <a:bodyPr/>
        <a:lstStyle/>
        <a:p>
          <a:endParaRPr lang="en-US"/>
        </a:p>
      </dgm:t>
    </dgm:pt>
    <dgm:pt modelId="{68029144-C0CF-4D1C-BA4D-D1BA704148B5}" type="pres">
      <dgm:prSet presAssocID="{710618F1-F2F0-453F-B813-A06F4F145B5E}" presName="rootConnector" presStyleLbl="node2" presStyleIdx="1" presStyleCnt="7"/>
      <dgm:spPr/>
      <dgm:t>
        <a:bodyPr/>
        <a:lstStyle/>
        <a:p>
          <a:endParaRPr lang="en-US"/>
        </a:p>
      </dgm:t>
    </dgm:pt>
    <dgm:pt modelId="{40669389-6421-44CD-9627-5697EE25BD35}" type="pres">
      <dgm:prSet presAssocID="{710618F1-F2F0-453F-B813-A06F4F145B5E}" presName="hierChild4" presStyleCnt="0"/>
      <dgm:spPr/>
    </dgm:pt>
    <dgm:pt modelId="{70D5684A-FACD-49E1-835F-8CFDBB964D52}" type="pres">
      <dgm:prSet presAssocID="{710618F1-F2F0-453F-B813-A06F4F145B5E}" presName="hierChild5" presStyleCnt="0"/>
      <dgm:spPr/>
    </dgm:pt>
    <dgm:pt modelId="{9D5E1382-EC77-42B7-8C98-80DDDB8A9DDC}" type="pres">
      <dgm:prSet presAssocID="{F5A746E7-6CA7-4526-8965-D746BBCE1DB0}" presName="Name64" presStyleLbl="parChTrans1D2" presStyleIdx="2" presStyleCnt="9"/>
      <dgm:spPr/>
      <dgm:t>
        <a:bodyPr/>
        <a:lstStyle/>
        <a:p>
          <a:endParaRPr lang="en-US"/>
        </a:p>
      </dgm:t>
    </dgm:pt>
    <dgm:pt modelId="{FC46E262-AE18-4532-AD94-94D3A975624B}" type="pres">
      <dgm:prSet presAssocID="{28BB9883-9C59-42A5-965D-AB1682B31FED}" presName="hierRoot2" presStyleCnt="0">
        <dgm:presLayoutVars>
          <dgm:hierBranch val="init"/>
        </dgm:presLayoutVars>
      </dgm:prSet>
      <dgm:spPr/>
    </dgm:pt>
    <dgm:pt modelId="{EBCBDFF8-3024-4447-AE4F-E48D1469342E}" type="pres">
      <dgm:prSet presAssocID="{28BB9883-9C59-42A5-965D-AB1682B31FED}" presName="rootComposite" presStyleCnt="0"/>
      <dgm:spPr/>
    </dgm:pt>
    <dgm:pt modelId="{FCB6F3BF-688F-485F-B5A2-2067F6F96BE7}" type="pres">
      <dgm:prSet presAssocID="{28BB9883-9C59-42A5-965D-AB1682B31FED}" presName="rootText" presStyleLbl="node2" presStyleIdx="2" presStyleCnt="7">
        <dgm:presLayoutVars>
          <dgm:chPref val="3"/>
        </dgm:presLayoutVars>
      </dgm:prSet>
      <dgm:spPr/>
      <dgm:t>
        <a:bodyPr/>
        <a:lstStyle/>
        <a:p>
          <a:endParaRPr lang="en-US"/>
        </a:p>
      </dgm:t>
    </dgm:pt>
    <dgm:pt modelId="{82A842C0-5DAC-477F-9F1B-4D941E71E9F4}" type="pres">
      <dgm:prSet presAssocID="{28BB9883-9C59-42A5-965D-AB1682B31FED}" presName="rootConnector" presStyleLbl="node2" presStyleIdx="2" presStyleCnt="7"/>
      <dgm:spPr/>
      <dgm:t>
        <a:bodyPr/>
        <a:lstStyle/>
        <a:p>
          <a:endParaRPr lang="en-US"/>
        </a:p>
      </dgm:t>
    </dgm:pt>
    <dgm:pt modelId="{69604AF5-A0B8-4793-9F14-37AC313EF77F}" type="pres">
      <dgm:prSet presAssocID="{28BB9883-9C59-42A5-965D-AB1682B31FED}" presName="hierChild4" presStyleCnt="0"/>
      <dgm:spPr/>
    </dgm:pt>
    <dgm:pt modelId="{7E6D0D11-4A74-4CFA-B1DC-A2D368F99536}" type="pres">
      <dgm:prSet presAssocID="{28BB9883-9C59-42A5-965D-AB1682B31FED}" presName="hierChild5" presStyleCnt="0"/>
      <dgm:spPr/>
    </dgm:pt>
    <dgm:pt modelId="{77481042-3706-4E51-B473-455E3CA3A02D}" type="pres">
      <dgm:prSet presAssocID="{691016A4-E0B5-4D53-AB86-DB9B3D2A9E36}" presName="Name64" presStyleLbl="parChTrans1D2" presStyleIdx="3" presStyleCnt="9"/>
      <dgm:spPr/>
      <dgm:t>
        <a:bodyPr/>
        <a:lstStyle/>
        <a:p>
          <a:endParaRPr lang="en-US"/>
        </a:p>
      </dgm:t>
    </dgm:pt>
    <dgm:pt modelId="{C572BA65-45E9-4189-BEAE-D565872D7F53}" type="pres">
      <dgm:prSet presAssocID="{8E019A55-4F7F-4590-BE7A-1992660EAA8C}" presName="hierRoot2" presStyleCnt="0">
        <dgm:presLayoutVars>
          <dgm:hierBranch val="init"/>
        </dgm:presLayoutVars>
      </dgm:prSet>
      <dgm:spPr/>
    </dgm:pt>
    <dgm:pt modelId="{F2094A1C-5E56-4002-8F8B-80833DC2A019}" type="pres">
      <dgm:prSet presAssocID="{8E019A55-4F7F-4590-BE7A-1992660EAA8C}" presName="rootComposite" presStyleCnt="0"/>
      <dgm:spPr/>
    </dgm:pt>
    <dgm:pt modelId="{FE6FA50D-D279-44F2-A1C1-AB15242FE295}" type="pres">
      <dgm:prSet presAssocID="{8E019A55-4F7F-4590-BE7A-1992660EAA8C}" presName="rootText" presStyleLbl="node2" presStyleIdx="3" presStyleCnt="7">
        <dgm:presLayoutVars>
          <dgm:chPref val="3"/>
        </dgm:presLayoutVars>
      </dgm:prSet>
      <dgm:spPr/>
      <dgm:t>
        <a:bodyPr/>
        <a:lstStyle/>
        <a:p>
          <a:endParaRPr lang="en-US"/>
        </a:p>
      </dgm:t>
    </dgm:pt>
    <dgm:pt modelId="{F4574943-A215-4C84-9238-67BCC253F6A6}" type="pres">
      <dgm:prSet presAssocID="{8E019A55-4F7F-4590-BE7A-1992660EAA8C}" presName="rootConnector" presStyleLbl="node2" presStyleIdx="3" presStyleCnt="7"/>
      <dgm:spPr/>
      <dgm:t>
        <a:bodyPr/>
        <a:lstStyle/>
        <a:p>
          <a:endParaRPr lang="en-US"/>
        </a:p>
      </dgm:t>
    </dgm:pt>
    <dgm:pt modelId="{1C1CFD37-EA62-4DF3-96FE-8246A01CDC94}" type="pres">
      <dgm:prSet presAssocID="{8E019A55-4F7F-4590-BE7A-1992660EAA8C}" presName="hierChild4" presStyleCnt="0"/>
      <dgm:spPr/>
    </dgm:pt>
    <dgm:pt modelId="{03C69662-0868-4ED7-8207-38947D9B0986}" type="pres">
      <dgm:prSet presAssocID="{8E019A55-4F7F-4590-BE7A-1992660EAA8C}" presName="hierChild5" presStyleCnt="0"/>
      <dgm:spPr/>
    </dgm:pt>
    <dgm:pt modelId="{99582F32-233B-41AB-AA76-CCA6237D6DF7}" type="pres">
      <dgm:prSet presAssocID="{FF0F3841-DF24-4C81-8DF8-A0D9B04F9AEA}" presName="Name64" presStyleLbl="parChTrans1D2" presStyleIdx="4" presStyleCnt="9"/>
      <dgm:spPr/>
      <dgm:t>
        <a:bodyPr/>
        <a:lstStyle/>
        <a:p>
          <a:endParaRPr lang="en-US"/>
        </a:p>
      </dgm:t>
    </dgm:pt>
    <dgm:pt modelId="{0476A6C0-424C-4914-987E-A0D60FC25F5C}" type="pres">
      <dgm:prSet presAssocID="{50F6CBE4-CCEC-4693-A0D2-81CC50903B44}" presName="hierRoot2" presStyleCnt="0">
        <dgm:presLayoutVars>
          <dgm:hierBranch val="init"/>
        </dgm:presLayoutVars>
      </dgm:prSet>
      <dgm:spPr/>
    </dgm:pt>
    <dgm:pt modelId="{5B44FE97-D7E8-49A1-9D10-9F98C3A26ACD}" type="pres">
      <dgm:prSet presAssocID="{50F6CBE4-CCEC-4693-A0D2-81CC50903B44}" presName="rootComposite" presStyleCnt="0"/>
      <dgm:spPr/>
    </dgm:pt>
    <dgm:pt modelId="{4614ACD7-F1A6-43A0-8F94-779F6A76385B}" type="pres">
      <dgm:prSet presAssocID="{50F6CBE4-CCEC-4693-A0D2-81CC50903B44}" presName="rootText" presStyleLbl="node2" presStyleIdx="4" presStyleCnt="7">
        <dgm:presLayoutVars>
          <dgm:chPref val="3"/>
        </dgm:presLayoutVars>
      </dgm:prSet>
      <dgm:spPr/>
      <dgm:t>
        <a:bodyPr/>
        <a:lstStyle/>
        <a:p>
          <a:endParaRPr lang="en-US"/>
        </a:p>
      </dgm:t>
    </dgm:pt>
    <dgm:pt modelId="{6A5855EE-08D0-4087-B8B6-F216B312E64C}" type="pres">
      <dgm:prSet presAssocID="{50F6CBE4-CCEC-4693-A0D2-81CC50903B44}" presName="rootConnector" presStyleLbl="node2" presStyleIdx="4" presStyleCnt="7"/>
      <dgm:spPr/>
      <dgm:t>
        <a:bodyPr/>
        <a:lstStyle/>
        <a:p>
          <a:endParaRPr lang="en-US"/>
        </a:p>
      </dgm:t>
    </dgm:pt>
    <dgm:pt modelId="{A7F1914E-B0EA-417C-BF6E-15012E055FC4}" type="pres">
      <dgm:prSet presAssocID="{50F6CBE4-CCEC-4693-A0D2-81CC50903B44}" presName="hierChild4" presStyleCnt="0"/>
      <dgm:spPr/>
    </dgm:pt>
    <dgm:pt modelId="{7D85671C-3506-411C-9059-2475738B48DA}" type="pres">
      <dgm:prSet presAssocID="{50F6CBE4-CCEC-4693-A0D2-81CC50903B44}" presName="hierChild5" presStyleCnt="0"/>
      <dgm:spPr/>
    </dgm:pt>
    <dgm:pt modelId="{E03F5BB3-09FC-4439-B091-1A0AD0E0288F}" type="pres">
      <dgm:prSet presAssocID="{BE5AC2E1-3801-4473-8DB1-D195C8D0A07C}" presName="Name64" presStyleLbl="parChTrans1D2" presStyleIdx="5" presStyleCnt="9"/>
      <dgm:spPr/>
      <dgm:t>
        <a:bodyPr/>
        <a:lstStyle/>
        <a:p>
          <a:endParaRPr lang="en-US"/>
        </a:p>
      </dgm:t>
    </dgm:pt>
    <dgm:pt modelId="{55FA59CD-B427-4680-B5D7-5CC624D7624C}" type="pres">
      <dgm:prSet presAssocID="{589084AE-CB2A-4417-9CD1-97583EC5B397}" presName="hierRoot2" presStyleCnt="0">
        <dgm:presLayoutVars>
          <dgm:hierBranch val="init"/>
        </dgm:presLayoutVars>
      </dgm:prSet>
      <dgm:spPr/>
    </dgm:pt>
    <dgm:pt modelId="{3B02E20A-80A6-4746-B5BE-BD736D58E945}" type="pres">
      <dgm:prSet presAssocID="{589084AE-CB2A-4417-9CD1-97583EC5B397}" presName="rootComposite" presStyleCnt="0"/>
      <dgm:spPr/>
    </dgm:pt>
    <dgm:pt modelId="{28F1039A-544F-49D7-8884-9B91B40F0744}" type="pres">
      <dgm:prSet presAssocID="{589084AE-CB2A-4417-9CD1-97583EC5B397}" presName="rootText" presStyleLbl="node2" presStyleIdx="5" presStyleCnt="7">
        <dgm:presLayoutVars>
          <dgm:chPref val="3"/>
        </dgm:presLayoutVars>
      </dgm:prSet>
      <dgm:spPr/>
      <dgm:t>
        <a:bodyPr/>
        <a:lstStyle/>
        <a:p>
          <a:endParaRPr lang="en-US"/>
        </a:p>
      </dgm:t>
    </dgm:pt>
    <dgm:pt modelId="{164AC881-A46F-40C4-942F-2F4A8D0AAAA5}" type="pres">
      <dgm:prSet presAssocID="{589084AE-CB2A-4417-9CD1-97583EC5B397}" presName="rootConnector" presStyleLbl="node2" presStyleIdx="5" presStyleCnt="7"/>
      <dgm:spPr/>
      <dgm:t>
        <a:bodyPr/>
        <a:lstStyle/>
        <a:p>
          <a:endParaRPr lang="en-US"/>
        </a:p>
      </dgm:t>
    </dgm:pt>
    <dgm:pt modelId="{518C29DC-EEB8-4B4E-8D42-6BD2ECC9AC34}" type="pres">
      <dgm:prSet presAssocID="{589084AE-CB2A-4417-9CD1-97583EC5B397}" presName="hierChild4" presStyleCnt="0"/>
      <dgm:spPr/>
    </dgm:pt>
    <dgm:pt modelId="{46C75BFE-4BDA-45C9-9866-20EE54CDBBF6}" type="pres">
      <dgm:prSet presAssocID="{589084AE-CB2A-4417-9CD1-97583EC5B397}" presName="hierChild5" presStyleCnt="0"/>
      <dgm:spPr/>
    </dgm:pt>
    <dgm:pt modelId="{AA0854AA-5C87-4CC4-8697-367066050A9A}" type="pres">
      <dgm:prSet presAssocID="{D4253981-707E-4679-86A7-B3D84D7FB030}" presName="Name64" presStyleLbl="parChTrans1D2" presStyleIdx="6" presStyleCnt="9"/>
      <dgm:spPr/>
      <dgm:t>
        <a:bodyPr/>
        <a:lstStyle/>
        <a:p>
          <a:endParaRPr lang="en-US"/>
        </a:p>
      </dgm:t>
    </dgm:pt>
    <dgm:pt modelId="{CAE97460-1816-4333-ABAA-61D4D178D43C}" type="pres">
      <dgm:prSet presAssocID="{9FFB28E8-0EFA-462E-82D0-B9F69074D829}" presName="hierRoot2" presStyleCnt="0">
        <dgm:presLayoutVars>
          <dgm:hierBranch val="init"/>
        </dgm:presLayoutVars>
      </dgm:prSet>
      <dgm:spPr/>
    </dgm:pt>
    <dgm:pt modelId="{57DA83A0-2F62-4E24-9D0B-DE9928128AC6}" type="pres">
      <dgm:prSet presAssocID="{9FFB28E8-0EFA-462E-82D0-B9F69074D829}" presName="rootComposite" presStyleCnt="0"/>
      <dgm:spPr/>
    </dgm:pt>
    <dgm:pt modelId="{9E91E606-CA2B-4178-A00C-EF82B644E35C}" type="pres">
      <dgm:prSet presAssocID="{9FFB28E8-0EFA-462E-82D0-B9F69074D829}" presName="rootText" presStyleLbl="node2" presStyleIdx="6" presStyleCnt="7">
        <dgm:presLayoutVars>
          <dgm:chPref val="3"/>
        </dgm:presLayoutVars>
      </dgm:prSet>
      <dgm:spPr/>
      <dgm:t>
        <a:bodyPr/>
        <a:lstStyle/>
        <a:p>
          <a:endParaRPr lang="en-US"/>
        </a:p>
      </dgm:t>
    </dgm:pt>
    <dgm:pt modelId="{4D633D4A-46A2-41F2-B67B-BDEBF5F0F506}" type="pres">
      <dgm:prSet presAssocID="{9FFB28E8-0EFA-462E-82D0-B9F69074D829}" presName="rootConnector" presStyleLbl="node2" presStyleIdx="6" presStyleCnt="7"/>
      <dgm:spPr/>
      <dgm:t>
        <a:bodyPr/>
        <a:lstStyle/>
        <a:p>
          <a:endParaRPr lang="en-US"/>
        </a:p>
      </dgm:t>
    </dgm:pt>
    <dgm:pt modelId="{DFA981A2-F9AF-4822-91DC-CC197FCD7C8A}" type="pres">
      <dgm:prSet presAssocID="{9FFB28E8-0EFA-462E-82D0-B9F69074D829}" presName="hierChild4" presStyleCnt="0"/>
      <dgm:spPr/>
    </dgm:pt>
    <dgm:pt modelId="{2FD567F1-AD01-4A18-B2B3-CDAFDBD6DABB}" type="pres">
      <dgm:prSet presAssocID="{9FFB28E8-0EFA-462E-82D0-B9F69074D829}" presName="hierChild5" presStyleCnt="0"/>
      <dgm:spPr/>
    </dgm:pt>
    <dgm:pt modelId="{D83C61B0-AD5A-49CB-A829-A43D685B7330}" type="pres">
      <dgm:prSet presAssocID="{A68F36F1-94B3-4473-A6E4-158CE5864884}" presName="hierChild3" presStyleCnt="0"/>
      <dgm:spPr/>
    </dgm:pt>
    <dgm:pt modelId="{7B4624C5-9B7A-43FC-AE29-9AAFAD248209}" type="pres">
      <dgm:prSet presAssocID="{651DE555-1350-437F-9035-2B4167833DE1}" presName="Name115" presStyleLbl="parChTrans1D2" presStyleIdx="7" presStyleCnt="9"/>
      <dgm:spPr/>
      <dgm:t>
        <a:bodyPr/>
        <a:lstStyle/>
        <a:p>
          <a:endParaRPr lang="en-US"/>
        </a:p>
      </dgm:t>
    </dgm:pt>
    <dgm:pt modelId="{42F90989-01E3-40B7-B357-B01DE4F72D5D}" type="pres">
      <dgm:prSet presAssocID="{FE88561F-F691-4421-AB75-0DA474D76301}" presName="hierRoot3" presStyleCnt="0">
        <dgm:presLayoutVars>
          <dgm:hierBranch val="init"/>
        </dgm:presLayoutVars>
      </dgm:prSet>
      <dgm:spPr/>
    </dgm:pt>
    <dgm:pt modelId="{EBF58626-41F5-45FF-9803-B6846AAB590F}" type="pres">
      <dgm:prSet presAssocID="{FE88561F-F691-4421-AB75-0DA474D76301}" presName="rootComposite3" presStyleCnt="0"/>
      <dgm:spPr/>
    </dgm:pt>
    <dgm:pt modelId="{C4E0B638-2A01-4B4C-9394-31B0546FB78A}" type="pres">
      <dgm:prSet presAssocID="{FE88561F-F691-4421-AB75-0DA474D76301}" presName="rootText3" presStyleLbl="asst1" presStyleIdx="0" presStyleCnt="2">
        <dgm:presLayoutVars>
          <dgm:chPref val="3"/>
        </dgm:presLayoutVars>
      </dgm:prSet>
      <dgm:spPr/>
      <dgm:t>
        <a:bodyPr/>
        <a:lstStyle/>
        <a:p>
          <a:endParaRPr lang="en-US"/>
        </a:p>
      </dgm:t>
    </dgm:pt>
    <dgm:pt modelId="{4DBF3FA3-1074-4F66-B341-A32B804FDD25}" type="pres">
      <dgm:prSet presAssocID="{FE88561F-F691-4421-AB75-0DA474D76301}" presName="rootConnector3" presStyleLbl="asst1" presStyleIdx="0" presStyleCnt="2"/>
      <dgm:spPr/>
      <dgm:t>
        <a:bodyPr/>
        <a:lstStyle/>
        <a:p>
          <a:endParaRPr lang="en-US"/>
        </a:p>
      </dgm:t>
    </dgm:pt>
    <dgm:pt modelId="{5AF15B31-0079-4C4D-A24D-07EE144CBF88}" type="pres">
      <dgm:prSet presAssocID="{FE88561F-F691-4421-AB75-0DA474D76301}" presName="hierChild6" presStyleCnt="0"/>
      <dgm:spPr/>
    </dgm:pt>
    <dgm:pt modelId="{455771EE-E2AB-41BA-8628-1D5C690202FC}" type="pres">
      <dgm:prSet presAssocID="{FE88561F-F691-4421-AB75-0DA474D76301}" presName="hierChild7" presStyleCnt="0"/>
      <dgm:spPr/>
    </dgm:pt>
    <dgm:pt modelId="{97DAEF13-5620-4862-827C-3997149384FF}" type="pres">
      <dgm:prSet presAssocID="{46164EDB-EB8F-471E-A22F-606821DD2C46}" presName="Name115" presStyleLbl="parChTrans1D2" presStyleIdx="8" presStyleCnt="9"/>
      <dgm:spPr/>
      <dgm:t>
        <a:bodyPr/>
        <a:lstStyle/>
        <a:p>
          <a:endParaRPr lang="en-US"/>
        </a:p>
      </dgm:t>
    </dgm:pt>
    <dgm:pt modelId="{F558EACE-D5A4-4D2D-9AE7-C79A7F76E190}" type="pres">
      <dgm:prSet presAssocID="{07F68873-41DE-48E8-92AC-5D023C15E2D7}" presName="hierRoot3" presStyleCnt="0">
        <dgm:presLayoutVars>
          <dgm:hierBranch val="init"/>
        </dgm:presLayoutVars>
      </dgm:prSet>
      <dgm:spPr/>
    </dgm:pt>
    <dgm:pt modelId="{460B9734-2536-49D4-BDFA-BAC612D236FB}" type="pres">
      <dgm:prSet presAssocID="{07F68873-41DE-48E8-92AC-5D023C15E2D7}" presName="rootComposite3" presStyleCnt="0"/>
      <dgm:spPr/>
    </dgm:pt>
    <dgm:pt modelId="{B9A13D09-8B3F-4F4C-B011-4D28AB6F7FDD}" type="pres">
      <dgm:prSet presAssocID="{07F68873-41DE-48E8-92AC-5D023C15E2D7}" presName="rootText3" presStyleLbl="asst1" presStyleIdx="1" presStyleCnt="2">
        <dgm:presLayoutVars>
          <dgm:chPref val="3"/>
        </dgm:presLayoutVars>
      </dgm:prSet>
      <dgm:spPr/>
      <dgm:t>
        <a:bodyPr/>
        <a:lstStyle/>
        <a:p>
          <a:endParaRPr lang="en-US"/>
        </a:p>
      </dgm:t>
    </dgm:pt>
    <dgm:pt modelId="{93AB8453-95BB-40BC-98F4-03927B8CBDA2}" type="pres">
      <dgm:prSet presAssocID="{07F68873-41DE-48E8-92AC-5D023C15E2D7}" presName="rootConnector3" presStyleLbl="asst1" presStyleIdx="1" presStyleCnt="2"/>
      <dgm:spPr/>
      <dgm:t>
        <a:bodyPr/>
        <a:lstStyle/>
        <a:p>
          <a:endParaRPr lang="en-US"/>
        </a:p>
      </dgm:t>
    </dgm:pt>
    <dgm:pt modelId="{3CBFAA60-3012-4210-A7F6-70525430BCD0}" type="pres">
      <dgm:prSet presAssocID="{07F68873-41DE-48E8-92AC-5D023C15E2D7}" presName="hierChild6" presStyleCnt="0"/>
      <dgm:spPr/>
    </dgm:pt>
    <dgm:pt modelId="{96F3018C-EA4D-4AB4-8516-C63793EBAFC8}" type="pres">
      <dgm:prSet presAssocID="{07F68873-41DE-48E8-92AC-5D023C15E2D7}" presName="hierChild7" presStyleCnt="0"/>
      <dgm:spPr/>
    </dgm:pt>
  </dgm:ptLst>
  <dgm:cxnLst>
    <dgm:cxn modelId="{04865FF4-1828-4128-9111-2C1BCCDAD688}" srcId="{A68F36F1-94B3-4473-A6E4-158CE5864884}" destId="{710618F1-F2F0-453F-B813-A06F4F145B5E}" srcOrd="3" destOrd="0" parTransId="{4096FD92-A5E0-4623-B6CE-02C5B31B13E7}" sibTransId="{D975411C-F15F-4CB5-8019-34AD96FA2DCD}"/>
    <dgm:cxn modelId="{63BAFA06-5197-4C74-B12B-E88DD20CE49D}" srcId="{A68F36F1-94B3-4473-A6E4-158CE5864884}" destId="{8E019A55-4F7F-4590-BE7A-1992660EAA8C}" srcOrd="5" destOrd="0" parTransId="{691016A4-E0B5-4D53-AB86-DB9B3D2A9E36}" sibTransId="{83B1B573-2654-4845-A16C-78938843E197}"/>
    <dgm:cxn modelId="{828D0E61-76EB-4EB1-89EE-86F7C6CE2F40}" type="presOf" srcId="{138A4CDC-FBBE-4ECA-803D-32355A848614}" destId="{67F86BF3-19E8-4D29-9731-2BE38327854C}" srcOrd="0" destOrd="0" presId="urn:microsoft.com/office/officeart/2009/3/layout/HorizontalOrganizationChart"/>
    <dgm:cxn modelId="{CE2A6573-46AA-4A4B-8CD5-5FAE5D6F8D66}" type="presOf" srcId="{FE88561F-F691-4421-AB75-0DA474D76301}" destId="{4DBF3FA3-1074-4F66-B341-A32B804FDD25}" srcOrd="1" destOrd="0" presId="urn:microsoft.com/office/officeart/2009/3/layout/HorizontalOrganizationChart"/>
    <dgm:cxn modelId="{254ED08D-2C60-406A-8597-143EE93C3A7E}" type="presOf" srcId="{710618F1-F2F0-453F-B813-A06F4F145B5E}" destId="{DD6DA2B1-FE9B-47EE-AE9F-7A89996DB9E2}" srcOrd="0" destOrd="0" presId="urn:microsoft.com/office/officeart/2009/3/layout/HorizontalOrganizationChart"/>
    <dgm:cxn modelId="{6EC70B7A-F449-447E-955A-D2630A334645}" type="presOf" srcId="{9FFB28E8-0EFA-462E-82D0-B9F69074D829}" destId="{9E91E606-CA2B-4178-A00C-EF82B644E35C}" srcOrd="0" destOrd="0" presId="urn:microsoft.com/office/officeart/2009/3/layout/HorizontalOrganizationChart"/>
    <dgm:cxn modelId="{C45704EC-997E-4508-90C8-89DE001E24B8}" srcId="{A68F36F1-94B3-4473-A6E4-158CE5864884}" destId="{50F6CBE4-CCEC-4693-A0D2-81CC50903B44}" srcOrd="6" destOrd="0" parTransId="{FF0F3841-DF24-4C81-8DF8-A0D9B04F9AEA}" sibTransId="{E3B5FEE0-357E-45E5-A461-649DE047B6FD}"/>
    <dgm:cxn modelId="{95FFF9CB-1D17-4835-81CD-CAE59180ADD8}" srcId="{A68F36F1-94B3-4473-A6E4-158CE5864884}" destId="{589084AE-CB2A-4417-9CD1-97583EC5B397}" srcOrd="7" destOrd="0" parTransId="{BE5AC2E1-3801-4473-8DB1-D195C8D0A07C}" sibTransId="{44B6E365-DEDA-42D4-BC1F-C876FFA9200C}"/>
    <dgm:cxn modelId="{58E75976-B3F8-45AB-ACA9-88D3B9C5A80B}" type="presOf" srcId="{28BB9883-9C59-42A5-965D-AB1682B31FED}" destId="{FCB6F3BF-688F-485F-B5A2-2067F6F96BE7}" srcOrd="0" destOrd="0" presId="urn:microsoft.com/office/officeart/2009/3/layout/HorizontalOrganizationChart"/>
    <dgm:cxn modelId="{559C5EE7-3A9C-4727-AEE1-501FF92C3E0C}" type="presOf" srcId="{28BB9883-9C59-42A5-965D-AB1682B31FED}" destId="{82A842C0-5DAC-477F-9F1B-4D941E71E9F4}" srcOrd="1" destOrd="0" presId="urn:microsoft.com/office/officeart/2009/3/layout/HorizontalOrganizationChart"/>
    <dgm:cxn modelId="{82BBFBD7-A10F-436A-A72E-6FEF909BA4FC}" type="presOf" srcId="{46164EDB-EB8F-471E-A22F-606821DD2C46}" destId="{97DAEF13-5620-4862-827C-3997149384FF}" srcOrd="0" destOrd="0" presId="urn:microsoft.com/office/officeart/2009/3/layout/HorizontalOrganizationChart"/>
    <dgm:cxn modelId="{3F514140-298A-4830-932A-49447BE7D266}" srcId="{A68F36F1-94B3-4473-A6E4-158CE5864884}" destId="{28BB9883-9C59-42A5-965D-AB1682B31FED}" srcOrd="4" destOrd="0" parTransId="{F5A746E7-6CA7-4526-8965-D746BBCE1DB0}" sibTransId="{9A8D7D00-7840-4D7F-B94E-A08E1AD97391}"/>
    <dgm:cxn modelId="{B39B65A6-4F93-4A46-A760-0DA971FA0D55}" type="presOf" srcId="{F5A746E7-6CA7-4526-8965-D746BBCE1DB0}" destId="{9D5E1382-EC77-42B7-8C98-80DDDB8A9DDC}" srcOrd="0" destOrd="0" presId="urn:microsoft.com/office/officeart/2009/3/layout/HorizontalOrganizationChart"/>
    <dgm:cxn modelId="{AAF4A45F-08F6-4448-A7B1-09BEABC67C6E}" type="presOf" srcId="{A68F36F1-94B3-4473-A6E4-158CE5864884}" destId="{194E3034-F434-468E-AB9E-CB3B078D3488}" srcOrd="1" destOrd="0" presId="urn:microsoft.com/office/officeart/2009/3/layout/HorizontalOrganizationChart"/>
    <dgm:cxn modelId="{3744557F-110D-4921-8AAB-6A042CA6FFC6}" type="presOf" srcId="{651DE555-1350-437F-9035-2B4167833DE1}" destId="{7B4624C5-9B7A-43FC-AE29-9AAFAD248209}" srcOrd="0" destOrd="0" presId="urn:microsoft.com/office/officeart/2009/3/layout/HorizontalOrganizationChart"/>
    <dgm:cxn modelId="{9B5E0509-9380-484A-9572-23770EFDFE1B}" type="presOf" srcId="{3828D608-998A-4BD9-8A92-75323B075B8E}" destId="{E9C85E2B-8240-401E-85A5-93B03041D656}" srcOrd="0" destOrd="0" presId="urn:microsoft.com/office/officeart/2009/3/layout/HorizontalOrganizationChart"/>
    <dgm:cxn modelId="{A0E85270-64A9-4257-A414-5D878E6B4E07}" type="presOf" srcId="{BE5AC2E1-3801-4473-8DB1-D195C8D0A07C}" destId="{E03F5BB3-09FC-4439-B091-1A0AD0E0288F}" srcOrd="0" destOrd="0" presId="urn:microsoft.com/office/officeart/2009/3/layout/HorizontalOrganizationChart"/>
    <dgm:cxn modelId="{B6E838BA-83CA-44BF-97E0-4CD5B833D81A}" type="presOf" srcId="{589084AE-CB2A-4417-9CD1-97583EC5B397}" destId="{28F1039A-544F-49D7-8884-9B91B40F0744}" srcOrd="0" destOrd="0" presId="urn:microsoft.com/office/officeart/2009/3/layout/HorizontalOrganizationChart"/>
    <dgm:cxn modelId="{9FAF4917-678A-4D5B-A0C2-8C6DFA519F0D}" type="presOf" srcId="{4096FD92-A5E0-4623-B6CE-02C5B31B13E7}" destId="{DD5442C5-61F2-41A9-AC5E-0DD83F327FF0}" srcOrd="0" destOrd="0" presId="urn:microsoft.com/office/officeart/2009/3/layout/HorizontalOrganizationChart"/>
    <dgm:cxn modelId="{095C0A67-35F2-4B83-8028-2CBEEF13BCA4}" srcId="{A68F36F1-94B3-4473-A6E4-158CE5864884}" destId="{07F68873-41DE-48E8-92AC-5D023C15E2D7}" srcOrd="1" destOrd="0" parTransId="{46164EDB-EB8F-471E-A22F-606821DD2C46}" sibTransId="{32C63071-9F78-40B5-876D-A356BD0F6132}"/>
    <dgm:cxn modelId="{75337BE1-2F3C-4664-BFB0-94C6B0F14611}" srcId="{E6C47D3C-0D78-461A-AA93-22C8AB654970}" destId="{A68F36F1-94B3-4473-A6E4-158CE5864884}" srcOrd="0" destOrd="0" parTransId="{F3A5E907-8438-4940-B94F-4E03A5ED8CFD}" sibTransId="{9801BC20-9A60-4C16-8095-66DBA469A95C}"/>
    <dgm:cxn modelId="{D8516440-9CCD-4D20-9D5F-6FB449D83865}" type="presOf" srcId="{589084AE-CB2A-4417-9CD1-97583EC5B397}" destId="{164AC881-A46F-40C4-942F-2F4A8D0AAAA5}" srcOrd="1" destOrd="0" presId="urn:microsoft.com/office/officeart/2009/3/layout/HorizontalOrganizationChart"/>
    <dgm:cxn modelId="{3C6C4723-7B4E-46A8-8420-C787630D03DF}" srcId="{A68F36F1-94B3-4473-A6E4-158CE5864884}" destId="{FE88561F-F691-4421-AB75-0DA474D76301}" srcOrd="0" destOrd="0" parTransId="{651DE555-1350-437F-9035-2B4167833DE1}" sibTransId="{0D1C0F4C-AD5E-47C1-B5AC-20843D5E8FF8}"/>
    <dgm:cxn modelId="{936E1CA9-C6DE-4D05-83BE-8339A0191B4A}" type="presOf" srcId="{8E019A55-4F7F-4590-BE7A-1992660EAA8C}" destId="{FE6FA50D-D279-44F2-A1C1-AB15242FE295}" srcOrd="0" destOrd="0" presId="urn:microsoft.com/office/officeart/2009/3/layout/HorizontalOrganizationChart"/>
    <dgm:cxn modelId="{77CB52C2-202F-4A8B-B613-EE5F2F9E71BD}" type="presOf" srcId="{07F68873-41DE-48E8-92AC-5D023C15E2D7}" destId="{B9A13D09-8B3F-4F4C-B011-4D28AB6F7FDD}" srcOrd="0" destOrd="0" presId="urn:microsoft.com/office/officeart/2009/3/layout/HorizontalOrganizationChart"/>
    <dgm:cxn modelId="{AFEF6573-8411-4EF4-AE7F-98CAA202DABB}" type="presOf" srcId="{A68F36F1-94B3-4473-A6E4-158CE5864884}" destId="{9DAF0A71-B9FE-458F-A0CA-956E8D623BA4}" srcOrd="0" destOrd="0" presId="urn:microsoft.com/office/officeart/2009/3/layout/HorizontalOrganizationChart"/>
    <dgm:cxn modelId="{6F107BEF-F103-47E1-9BBE-BA8EF3265A15}" srcId="{A68F36F1-94B3-4473-A6E4-158CE5864884}" destId="{3828D608-998A-4BD9-8A92-75323B075B8E}" srcOrd="2" destOrd="0" parTransId="{138A4CDC-FBBE-4ECA-803D-32355A848614}" sibTransId="{F8677528-6733-47B0-ADC3-9675732DB373}"/>
    <dgm:cxn modelId="{E8EC08D4-9A4A-48C5-BEF8-CB5FD780647B}" type="presOf" srcId="{E6C47D3C-0D78-461A-AA93-22C8AB654970}" destId="{64B107B2-4211-4E61-93C3-44542A0BD0D4}" srcOrd="0" destOrd="0" presId="urn:microsoft.com/office/officeart/2009/3/layout/HorizontalOrganizationChart"/>
    <dgm:cxn modelId="{E17D7619-0135-4131-A567-7A6CC4EFD84A}" type="presOf" srcId="{07F68873-41DE-48E8-92AC-5D023C15E2D7}" destId="{93AB8453-95BB-40BC-98F4-03927B8CBDA2}" srcOrd="1" destOrd="0" presId="urn:microsoft.com/office/officeart/2009/3/layout/HorizontalOrganizationChart"/>
    <dgm:cxn modelId="{AF52676B-0C80-405B-BE11-9B7E0A9ED8ED}" type="presOf" srcId="{9FFB28E8-0EFA-462E-82D0-B9F69074D829}" destId="{4D633D4A-46A2-41F2-B67B-BDEBF5F0F506}" srcOrd="1" destOrd="0" presId="urn:microsoft.com/office/officeart/2009/3/layout/HorizontalOrganizationChart"/>
    <dgm:cxn modelId="{69BB4E09-D3DA-4AE3-97BB-ECC70A7EFEB8}" type="presOf" srcId="{FE88561F-F691-4421-AB75-0DA474D76301}" destId="{C4E0B638-2A01-4B4C-9394-31B0546FB78A}" srcOrd="0" destOrd="0" presId="urn:microsoft.com/office/officeart/2009/3/layout/HorizontalOrganizationChart"/>
    <dgm:cxn modelId="{3150D12F-C423-4C03-B325-855617499E42}" type="presOf" srcId="{FF0F3841-DF24-4C81-8DF8-A0D9B04F9AEA}" destId="{99582F32-233B-41AB-AA76-CCA6237D6DF7}" srcOrd="0" destOrd="0" presId="urn:microsoft.com/office/officeart/2009/3/layout/HorizontalOrganizationChart"/>
    <dgm:cxn modelId="{EC1F827E-7D4D-4BEB-81A7-FDEFA312A956}" type="presOf" srcId="{50F6CBE4-CCEC-4693-A0D2-81CC50903B44}" destId="{4614ACD7-F1A6-43A0-8F94-779F6A76385B}" srcOrd="0" destOrd="0" presId="urn:microsoft.com/office/officeart/2009/3/layout/HorizontalOrganizationChart"/>
    <dgm:cxn modelId="{7FEA0439-7B0B-400E-8DAE-4D2F4D141DA1}" type="presOf" srcId="{691016A4-E0B5-4D53-AB86-DB9B3D2A9E36}" destId="{77481042-3706-4E51-B473-455E3CA3A02D}" srcOrd="0" destOrd="0" presId="urn:microsoft.com/office/officeart/2009/3/layout/HorizontalOrganizationChart"/>
    <dgm:cxn modelId="{1013A727-02B7-4845-9F2A-E03617E439C7}" srcId="{A68F36F1-94B3-4473-A6E4-158CE5864884}" destId="{9FFB28E8-0EFA-462E-82D0-B9F69074D829}" srcOrd="8" destOrd="0" parTransId="{D4253981-707E-4679-86A7-B3D84D7FB030}" sibTransId="{4CF0EBE9-A4B1-43F5-A8E2-E2DC91C2704B}"/>
    <dgm:cxn modelId="{5B7FC566-FB13-4FD6-9FD1-CEB91C2082D8}" type="presOf" srcId="{3828D608-998A-4BD9-8A92-75323B075B8E}" destId="{34D08E85-C86F-4CBA-AC0C-C6B080860717}" srcOrd="1" destOrd="0" presId="urn:microsoft.com/office/officeart/2009/3/layout/HorizontalOrganizationChart"/>
    <dgm:cxn modelId="{42178790-D2E1-4DDD-816F-8E1AB83B2F74}" type="presOf" srcId="{710618F1-F2F0-453F-B813-A06F4F145B5E}" destId="{68029144-C0CF-4D1C-BA4D-D1BA704148B5}" srcOrd="1" destOrd="0" presId="urn:microsoft.com/office/officeart/2009/3/layout/HorizontalOrganizationChart"/>
    <dgm:cxn modelId="{76BFC6F6-1580-4E7D-80C7-72B4D75F129A}" type="presOf" srcId="{50F6CBE4-CCEC-4693-A0D2-81CC50903B44}" destId="{6A5855EE-08D0-4087-B8B6-F216B312E64C}" srcOrd="1" destOrd="0" presId="urn:microsoft.com/office/officeart/2009/3/layout/HorizontalOrganizationChart"/>
    <dgm:cxn modelId="{B33CFAD1-8E0D-4366-B2BD-EFB66E65CC28}" type="presOf" srcId="{D4253981-707E-4679-86A7-B3D84D7FB030}" destId="{AA0854AA-5C87-4CC4-8697-367066050A9A}" srcOrd="0" destOrd="0" presId="urn:microsoft.com/office/officeart/2009/3/layout/HorizontalOrganizationChart"/>
    <dgm:cxn modelId="{4C68CD34-6CD9-441E-B299-E01E661F02EB}" type="presOf" srcId="{8E019A55-4F7F-4590-BE7A-1992660EAA8C}" destId="{F4574943-A215-4C84-9238-67BCC253F6A6}" srcOrd="1" destOrd="0" presId="urn:microsoft.com/office/officeart/2009/3/layout/HorizontalOrganizationChart"/>
    <dgm:cxn modelId="{1F9B3B08-8C44-4D91-BD0F-815E96BCC6C4}" type="presParOf" srcId="{64B107B2-4211-4E61-93C3-44542A0BD0D4}" destId="{359D20BB-62CE-45D3-A8D7-D3EC024F204D}" srcOrd="0" destOrd="0" presId="urn:microsoft.com/office/officeart/2009/3/layout/HorizontalOrganizationChart"/>
    <dgm:cxn modelId="{B469455F-7AE1-48E0-A06D-14AF641F66AC}" type="presParOf" srcId="{359D20BB-62CE-45D3-A8D7-D3EC024F204D}" destId="{04AA3241-388A-4D92-B851-4694471CB9C5}" srcOrd="0" destOrd="0" presId="urn:microsoft.com/office/officeart/2009/3/layout/HorizontalOrganizationChart"/>
    <dgm:cxn modelId="{63D647F9-B8CB-4DFB-8A61-A951AC0EF050}" type="presParOf" srcId="{04AA3241-388A-4D92-B851-4694471CB9C5}" destId="{9DAF0A71-B9FE-458F-A0CA-956E8D623BA4}" srcOrd="0" destOrd="0" presId="urn:microsoft.com/office/officeart/2009/3/layout/HorizontalOrganizationChart"/>
    <dgm:cxn modelId="{E3723DBD-8E84-4B76-8DF8-3E990FDE2FB9}" type="presParOf" srcId="{04AA3241-388A-4D92-B851-4694471CB9C5}" destId="{194E3034-F434-468E-AB9E-CB3B078D3488}" srcOrd="1" destOrd="0" presId="urn:microsoft.com/office/officeart/2009/3/layout/HorizontalOrganizationChart"/>
    <dgm:cxn modelId="{4AD8CFE3-86B3-4E66-8033-EE5C40FCD0AD}" type="presParOf" srcId="{359D20BB-62CE-45D3-A8D7-D3EC024F204D}" destId="{008C0CD3-4863-46D5-888C-488403365A83}" srcOrd="1" destOrd="0" presId="urn:microsoft.com/office/officeart/2009/3/layout/HorizontalOrganizationChart"/>
    <dgm:cxn modelId="{AC301D55-FD02-4678-B04C-28C585F7C556}" type="presParOf" srcId="{008C0CD3-4863-46D5-888C-488403365A83}" destId="{67F86BF3-19E8-4D29-9731-2BE38327854C}" srcOrd="0" destOrd="0" presId="urn:microsoft.com/office/officeart/2009/3/layout/HorizontalOrganizationChart"/>
    <dgm:cxn modelId="{012AF47B-477F-4A82-A928-06C4D6C88C66}" type="presParOf" srcId="{008C0CD3-4863-46D5-888C-488403365A83}" destId="{E928E7B4-E5AB-45EA-951C-A265AA3B677C}" srcOrd="1" destOrd="0" presId="urn:microsoft.com/office/officeart/2009/3/layout/HorizontalOrganizationChart"/>
    <dgm:cxn modelId="{48575D6D-4C12-4818-9DA2-F84478F04FF7}" type="presParOf" srcId="{E928E7B4-E5AB-45EA-951C-A265AA3B677C}" destId="{3690962C-CAE7-4BC4-A6E2-C480AC31EE76}" srcOrd="0" destOrd="0" presId="urn:microsoft.com/office/officeart/2009/3/layout/HorizontalOrganizationChart"/>
    <dgm:cxn modelId="{F19FD27C-4966-4C25-9943-12B4790B1CBD}" type="presParOf" srcId="{3690962C-CAE7-4BC4-A6E2-C480AC31EE76}" destId="{E9C85E2B-8240-401E-85A5-93B03041D656}" srcOrd="0" destOrd="0" presId="urn:microsoft.com/office/officeart/2009/3/layout/HorizontalOrganizationChart"/>
    <dgm:cxn modelId="{6F465A11-F72D-4485-9848-AD3C9E33AB1B}" type="presParOf" srcId="{3690962C-CAE7-4BC4-A6E2-C480AC31EE76}" destId="{34D08E85-C86F-4CBA-AC0C-C6B080860717}" srcOrd="1" destOrd="0" presId="urn:microsoft.com/office/officeart/2009/3/layout/HorizontalOrganizationChart"/>
    <dgm:cxn modelId="{2CA2BA42-C319-4CA8-B16B-4DD6D9A1602F}" type="presParOf" srcId="{E928E7B4-E5AB-45EA-951C-A265AA3B677C}" destId="{E6A463F3-6FBB-4122-B80D-17E333D80081}" srcOrd="1" destOrd="0" presId="urn:microsoft.com/office/officeart/2009/3/layout/HorizontalOrganizationChart"/>
    <dgm:cxn modelId="{E0DF2E3A-5556-40FF-9133-BBA19ABF1752}" type="presParOf" srcId="{E928E7B4-E5AB-45EA-951C-A265AA3B677C}" destId="{BC7B1426-8629-48D8-AFEE-8692DE9FA597}" srcOrd="2" destOrd="0" presId="urn:microsoft.com/office/officeart/2009/3/layout/HorizontalOrganizationChart"/>
    <dgm:cxn modelId="{B157F929-CCFC-416E-A871-E4054D4B9921}" type="presParOf" srcId="{008C0CD3-4863-46D5-888C-488403365A83}" destId="{DD5442C5-61F2-41A9-AC5E-0DD83F327FF0}" srcOrd="2" destOrd="0" presId="urn:microsoft.com/office/officeart/2009/3/layout/HorizontalOrganizationChart"/>
    <dgm:cxn modelId="{89D43B4B-F478-4D76-8967-88E432ABB8F2}" type="presParOf" srcId="{008C0CD3-4863-46D5-888C-488403365A83}" destId="{A5A1E361-8FDD-475E-8BE9-143AB8811AAA}" srcOrd="3" destOrd="0" presId="urn:microsoft.com/office/officeart/2009/3/layout/HorizontalOrganizationChart"/>
    <dgm:cxn modelId="{1688396D-99CB-4703-AD7C-8F99ACE212F4}" type="presParOf" srcId="{A5A1E361-8FDD-475E-8BE9-143AB8811AAA}" destId="{9637B825-C8FF-46D2-8DD4-505869B3E415}" srcOrd="0" destOrd="0" presId="urn:microsoft.com/office/officeart/2009/3/layout/HorizontalOrganizationChart"/>
    <dgm:cxn modelId="{760FC253-D6F6-40B9-A554-471E503156C3}" type="presParOf" srcId="{9637B825-C8FF-46D2-8DD4-505869B3E415}" destId="{DD6DA2B1-FE9B-47EE-AE9F-7A89996DB9E2}" srcOrd="0" destOrd="0" presId="urn:microsoft.com/office/officeart/2009/3/layout/HorizontalOrganizationChart"/>
    <dgm:cxn modelId="{F30070AD-9C49-4A1D-80A6-080A060D60A1}" type="presParOf" srcId="{9637B825-C8FF-46D2-8DD4-505869B3E415}" destId="{68029144-C0CF-4D1C-BA4D-D1BA704148B5}" srcOrd="1" destOrd="0" presId="urn:microsoft.com/office/officeart/2009/3/layout/HorizontalOrganizationChart"/>
    <dgm:cxn modelId="{B5707F26-BE84-44DF-954A-7474E5CAC366}" type="presParOf" srcId="{A5A1E361-8FDD-475E-8BE9-143AB8811AAA}" destId="{40669389-6421-44CD-9627-5697EE25BD35}" srcOrd="1" destOrd="0" presId="urn:microsoft.com/office/officeart/2009/3/layout/HorizontalOrganizationChart"/>
    <dgm:cxn modelId="{FA79D5F7-31A7-4F6C-BACE-62065EFD7281}" type="presParOf" srcId="{A5A1E361-8FDD-475E-8BE9-143AB8811AAA}" destId="{70D5684A-FACD-49E1-835F-8CFDBB964D52}" srcOrd="2" destOrd="0" presId="urn:microsoft.com/office/officeart/2009/3/layout/HorizontalOrganizationChart"/>
    <dgm:cxn modelId="{01A52634-9667-49CB-92E6-F14EEDAE624E}" type="presParOf" srcId="{008C0CD3-4863-46D5-888C-488403365A83}" destId="{9D5E1382-EC77-42B7-8C98-80DDDB8A9DDC}" srcOrd="4" destOrd="0" presId="urn:microsoft.com/office/officeart/2009/3/layout/HorizontalOrganizationChart"/>
    <dgm:cxn modelId="{A079746B-E27E-4DE4-8D64-EE615A5CE287}" type="presParOf" srcId="{008C0CD3-4863-46D5-888C-488403365A83}" destId="{FC46E262-AE18-4532-AD94-94D3A975624B}" srcOrd="5" destOrd="0" presId="urn:microsoft.com/office/officeart/2009/3/layout/HorizontalOrganizationChart"/>
    <dgm:cxn modelId="{C1123CB1-CB00-4489-A370-F7BD973AC9F3}" type="presParOf" srcId="{FC46E262-AE18-4532-AD94-94D3A975624B}" destId="{EBCBDFF8-3024-4447-AE4F-E48D1469342E}" srcOrd="0" destOrd="0" presId="urn:microsoft.com/office/officeart/2009/3/layout/HorizontalOrganizationChart"/>
    <dgm:cxn modelId="{43A34BA5-C404-49F3-89D9-2E89C8D8C24B}" type="presParOf" srcId="{EBCBDFF8-3024-4447-AE4F-E48D1469342E}" destId="{FCB6F3BF-688F-485F-B5A2-2067F6F96BE7}" srcOrd="0" destOrd="0" presId="urn:microsoft.com/office/officeart/2009/3/layout/HorizontalOrganizationChart"/>
    <dgm:cxn modelId="{A67BCBB1-5422-46DB-BE99-CACC02E3D25A}" type="presParOf" srcId="{EBCBDFF8-3024-4447-AE4F-E48D1469342E}" destId="{82A842C0-5DAC-477F-9F1B-4D941E71E9F4}" srcOrd="1" destOrd="0" presId="urn:microsoft.com/office/officeart/2009/3/layout/HorizontalOrganizationChart"/>
    <dgm:cxn modelId="{69E228C9-C457-4AFB-9950-A5EEB364A7DF}" type="presParOf" srcId="{FC46E262-AE18-4532-AD94-94D3A975624B}" destId="{69604AF5-A0B8-4793-9F14-37AC313EF77F}" srcOrd="1" destOrd="0" presId="urn:microsoft.com/office/officeart/2009/3/layout/HorizontalOrganizationChart"/>
    <dgm:cxn modelId="{63E14210-FC20-421C-AF8B-4EE7B2484570}" type="presParOf" srcId="{FC46E262-AE18-4532-AD94-94D3A975624B}" destId="{7E6D0D11-4A74-4CFA-B1DC-A2D368F99536}" srcOrd="2" destOrd="0" presId="urn:microsoft.com/office/officeart/2009/3/layout/HorizontalOrganizationChart"/>
    <dgm:cxn modelId="{FBDE95A2-23BB-4428-A3BE-98C2E9C3C828}" type="presParOf" srcId="{008C0CD3-4863-46D5-888C-488403365A83}" destId="{77481042-3706-4E51-B473-455E3CA3A02D}" srcOrd="6" destOrd="0" presId="urn:microsoft.com/office/officeart/2009/3/layout/HorizontalOrganizationChart"/>
    <dgm:cxn modelId="{87C8CFFF-5FD3-42A7-BF8D-C9D5279C65E8}" type="presParOf" srcId="{008C0CD3-4863-46D5-888C-488403365A83}" destId="{C572BA65-45E9-4189-BEAE-D565872D7F53}" srcOrd="7" destOrd="0" presId="urn:microsoft.com/office/officeart/2009/3/layout/HorizontalOrganizationChart"/>
    <dgm:cxn modelId="{E9CDF11B-D960-47D1-A33D-89094870CB24}" type="presParOf" srcId="{C572BA65-45E9-4189-BEAE-D565872D7F53}" destId="{F2094A1C-5E56-4002-8F8B-80833DC2A019}" srcOrd="0" destOrd="0" presId="urn:microsoft.com/office/officeart/2009/3/layout/HorizontalOrganizationChart"/>
    <dgm:cxn modelId="{E95D67CB-DD72-4E0A-BA49-20E9DC8298CC}" type="presParOf" srcId="{F2094A1C-5E56-4002-8F8B-80833DC2A019}" destId="{FE6FA50D-D279-44F2-A1C1-AB15242FE295}" srcOrd="0" destOrd="0" presId="urn:microsoft.com/office/officeart/2009/3/layout/HorizontalOrganizationChart"/>
    <dgm:cxn modelId="{9661727E-0CE6-431E-AEFA-8012907A46F6}" type="presParOf" srcId="{F2094A1C-5E56-4002-8F8B-80833DC2A019}" destId="{F4574943-A215-4C84-9238-67BCC253F6A6}" srcOrd="1" destOrd="0" presId="urn:microsoft.com/office/officeart/2009/3/layout/HorizontalOrganizationChart"/>
    <dgm:cxn modelId="{31CF60DC-5B34-491D-80DF-125C997A1453}" type="presParOf" srcId="{C572BA65-45E9-4189-BEAE-D565872D7F53}" destId="{1C1CFD37-EA62-4DF3-96FE-8246A01CDC94}" srcOrd="1" destOrd="0" presId="urn:microsoft.com/office/officeart/2009/3/layout/HorizontalOrganizationChart"/>
    <dgm:cxn modelId="{871B2150-79FB-4F54-97CF-DEBDC9793656}" type="presParOf" srcId="{C572BA65-45E9-4189-BEAE-D565872D7F53}" destId="{03C69662-0868-4ED7-8207-38947D9B0986}" srcOrd="2" destOrd="0" presId="urn:microsoft.com/office/officeart/2009/3/layout/HorizontalOrganizationChart"/>
    <dgm:cxn modelId="{125DDDFE-11A9-4139-98A8-85F95C998F23}" type="presParOf" srcId="{008C0CD3-4863-46D5-888C-488403365A83}" destId="{99582F32-233B-41AB-AA76-CCA6237D6DF7}" srcOrd="8" destOrd="0" presId="urn:microsoft.com/office/officeart/2009/3/layout/HorizontalOrganizationChart"/>
    <dgm:cxn modelId="{5CF7A436-8902-4D70-872D-B313DBF5C1F9}" type="presParOf" srcId="{008C0CD3-4863-46D5-888C-488403365A83}" destId="{0476A6C0-424C-4914-987E-A0D60FC25F5C}" srcOrd="9" destOrd="0" presId="urn:microsoft.com/office/officeart/2009/3/layout/HorizontalOrganizationChart"/>
    <dgm:cxn modelId="{4E1FDC13-1515-4DBF-B62E-6ACB152B2B08}" type="presParOf" srcId="{0476A6C0-424C-4914-987E-A0D60FC25F5C}" destId="{5B44FE97-D7E8-49A1-9D10-9F98C3A26ACD}" srcOrd="0" destOrd="0" presId="urn:microsoft.com/office/officeart/2009/3/layout/HorizontalOrganizationChart"/>
    <dgm:cxn modelId="{FA5C050E-CA26-4BDC-9261-A7BDD91B8221}" type="presParOf" srcId="{5B44FE97-D7E8-49A1-9D10-9F98C3A26ACD}" destId="{4614ACD7-F1A6-43A0-8F94-779F6A76385B}" srcOrd="0" destOrd="0" presId="urn:microsoft.com/office/officeart/2009/3/layout/HorizontalOrganizationChart"/>
    <dgm:cxn modelId="{87E5D768-E1B5-4E12-88D5-AC3A9044AE42}" type="presParOf" srcId="{5B44FE97-D7E8-49A1-9D10-9F98C3A26ACD}" destId="{6A5855EE-08D0-4087-B8B6-F216B312E64C}" srcOrd="1" destOrd="0" presId="urn:microsoft.com/office/officeart/2009/3/layout/HorizontalOrganizationChart"/>
    <dgm:cxn modelId="{4F6FDB09-9992-4A5A-AAD4-9B49F18AEB81}" type="presParOf" srcId="{0476A6C0-424C-4914-987E-A0D60FC25F5C}" destId="{A7F1914E-B0EA-417C-BF6E-15012E055FC4}" srcOrd="1" destOrd="0" presId="urn:microsoft.com/office/officeart/2009/3/layout/HorizontalOrganizationChart"/>
    <dgm:cxn modelId="{A18F1488-8DF3-4C47-B292-EF988FBC5443}" type="presParOf" srcId="{0476A6C0-424C-4914-987E-A0D60FC25F5C}" destId="{7D85671C-3506-411C-9059-2475738B48DA}" srcOrd="2" destOrd="0" presId="urn:microsoft.com/office/officeart/2009/3/layout/HorizontalOrganizationChart"/>
    <dgm:cxn modelId="{05AE0DFD-A355-4FDE-8683-622C903AE618}" type="presParOf" srcId="{008C0CD3-4863-46D5-888C-488403365A83}" destId="{E03F5BB3-09FC-4439-B091-1A0AD0E0288F}" srcOrd="10" destOrd="0" presId="urn:microsoft.com/office/officeart/2009/3/layout/HorizontalOrganizationChart"/>
    <dgm:cxn modelId="{3DC3ADA0-2336-4E8B-8003-003C7986290E}" type="presParOf" srcId="{008C0CD3-4863-46D5-888C-488403365A83}" destId="{55FA59CD-B427-4680-B5D7-5CC624D7624C}" srcOrd="11" destOrd="0" presId="urn:microsoft.com/office/officeart/2009/3/layout/HorizontalOrganizationChart"/>
    <dgm:cxn modelId="{13ADAE62-4524-4C67-BC30-EE0D0C3F12D7}" type="presParOf" srcId="{55FA59CD-B427-4680-B5D7-5CC624D7624C}" destId="{3B02E20A-80A6-4746-B5BE-BD736D58E945}" srcOrd="0" destOrd="0" presId="urn:microsoft.com/office/officeart/2009/3/layout/HorizontalOrganizationChart"/>
    <dgm:cxn modelId="{D62AB8CE-1754-42DA-9ED6-D5E74BE40425}" type="presParOf" srcId="{3B02E20A-80A6-4746-B5BE-BD736D58E945}" destId="{28F1039A-544F-49D7-8884-9B91B40F0744}" srcOrd="0" destOrd="0" presId="urn:microsoft.com/office/officeart/2009/3/layout/HorizontalOrganizationChart"/>
    <dgm:cxn modelId="{90E5B61F-F0AA-424D-9B54-F3966C8C4106}" type="presParOf" srcId="{3B02E20A-80A6-4746-B5BE-BD736D58E945}" destId="{164AC881-A46F-40C4-942F-2F4A8D0AAAA5}" srcOrd="1" destOrd="0" presId="urn:microsoft.com/office/officeart/2009/3/layout/HorizontalOrganizationChart"/>
    <dgm:cxn modelId="{D4A583D1-0D1A-4D91-A9F5-5BF6DC4A8558}" type="presParOf" srcId="{55FA59CD-B427-4680-B5D7-5CC624D7624C}" destId="{518C29DC-EEB8-4B4E-8D42-6BD2ECC9AC34}" srcOrd="1" destOrd="0" presId="urn:microsoft.com/office/officeart/2009/3/layout/HorizontalOrganizationChart"/>
    <dgm:cxn modelId="{4A03D544-DE9E-4AAB-B331-78D01D78AE50}" type="presParOf" srcId="{55FA59CD-B427-4680-B5D7-5CC624D7624C}" destId="{46C75BFE-4BDA-45C9-9866-20EE54CDBBF6}" srcOrd="2" destOrd="0" presId="urn:microsoft.com/office/officeart/2009/3/layout/HorizontalOrganizationChart"/>
    <dgm:cxn modelId="{85946CD1-FF9F-4479-A594-E74C4BCB17D4}" type="presParOf" srcId="{008C0CD3-4863-46D5-888C-488403365A83}" destId="{AA0854AA-5C87-4CC4-8697-367066050A9A}" srcOrd="12" destOrd="0" presId="urn:microsoft.com/office/officeart/2009/3/layout/HorizontalOrganizationChart"/>
    <dgm:cxn modelId="{73721C14-8022-4E37-8BAE-96E8822E8094}" type="presParOf" srcId="{008C0CD3-4863-46D5-888C-488403365A83}" destId="{CAE97460-1816-4333-ABAA-61D4D178D43C}" srcOrd="13" destOrd="0" presId="urn:microsoft.com/office/officeart/2009/3/layout/HorizontalOrganizationChart"/>
    <dgm:cxn modelId="{DB6C2CD1-5E9A-462A-899A-4A26F98C089C}" type="presParOf" srcId="{CAE97460-1816-4333-ABAA-61D4D178D43C}" destId="{57DA83A0-2F62-4E24-9D0B-DE9928128AC6}" srcOrd="0" destOrd="0" presId="urn:microsoft.com/office/officeart/2009/3/layout/HorizontalOrganizationChart"/>
    <dgm:cxn modelId="{DDF2FC3C-9CCE-46B7-8CFC-EA964C566876}" type="presParOf" srcId="{57DA83A0-2F62-4E24-9D0B-DE9928128AC6}" destId="{9E91E606-CA2B-4178-A00C-EF82B644E35C}" srcOrd="0" destOrd="0" presId="urn:microsoft.com/office/officeart/2009/3/layout/HorizontalOrganizationChart"/>
    <dgm:cxn modelId="{B13614EA-2F31-4088-AAA6-A9AF2C41BA39}" type="presParOf" srcId="{57DA83A0-2F62-4E24-9D0B-DE9928128AC6}" destId="{4D633D4A-46A2-41F2-B67B-BDEBF5F0F506}" srcOrd="1" destOrd="0" presId="urn:microsoft.com/office/officeart/2009/3/layout/HorizontalOrganizationChart"/>
    <dgm:cxn modelId="{2912E847-EEAF-483D-8F67-74FF32901D7F}" type="presParOf" srcId="{CAE97460-1816-4333-ABAA-61D4D178D43C}" destId="{DFA981A2-F9AF-4822-91DC-CC197FCD7C8A}" srcOrd="1" destOrd="0" presId="urn:microsoft.com/office/officeart/2009/3/layout/HorizontalOrganizationChart"/>
    <dgm:cxn modelId="{81B09CB9-FD99-41AF-92E5-B784D9FD8290}" type="presParOf" srcId="{CAE97460-1816-4333-ABAA-61D4D178D43C}" destId="{2FD567F1-AD01-4A18-B2B3-CDAFDBD6DABB}" srcOrd="2" destOrd="0" presId="urn:microsoft.com/office/officeart/2009/3/layout/HorizontalOrganizationChart"/>
    <dgm:cxn modelId="{0FB4720A-D1C8-47B6-9F73-D8D1E47263AF}" type="presParOf" srcId="{359D20BB-62CE-45D3-A8D7-D3EC024F204D}" destId="{D83C61B0-AD5A-49CB-A829-A43D685B7330}" srcOrd="2" destOrd="0" presId="urn:microsoft.com/office/officeart/2009/3/layout/HorizontalOrganizationChart"/>
    <dgm:cxn modelId="{45A8CE41-D468-4A1F-AD9A-91BE2CE1C1C8}" type="presParOf" srcId="{D83C61B0-AD5A-49CB-A829-A43D685B7330}" destId="{7B4624C5-9B7A-43FC-AE29-9AAFAD248209}" srcOrd="0" destOrd="0" presId="urn:microsoft.com/office/officeart/2009/3/layout/HorizontalOrganizationChart"/>
    <dgm:cxn modelId="{5FB258BF-7550-49E7-9C65-E99C5B37B64D}" type="presParOf" srcId="{D83C61B0-AD5A-49CB-A829-A43D685B7330}" destId="{42F90989-01E3-40B7-B357-B01DE4F72D5D}" srcOrd="1" destOrd="0" presId="urn:microsoft.com/office/officeart/2009/3/layout/HorizontalOrganizationChart"/>
    <dgm:cxn modelId="{0DA1BCD1-39C3-4604-A484-93EB8F8AA438}" type="presParOf" srcId="{42F90989-01E3-40B7-B357-B01DE4F72D5D}" destId="{EBF58626-41F5-45FF-9803-B6846AAB590F}" srcOrd="0" destOrd="0" presId="urn:microsoft.com/office/officeart/2009/3/layout/HorizontalOrganizationChart"/>
    <dgm:cxn modelId="{7DE2C320-120A-4AD1-B938-3F51EAD7216C}" type="presParOf" srcId="{EBF58626-41F5-45FF-9803-B6846AAB590F}" destId="{C4E0B638-2A01-4B4C-9394-31B0546FB78A}" srcOrd="0" destOrd="0" presId="urn:microsoft.com/office/officeart/2009/3/layout/HorizontalOrganizationChart"/>
    <dgm:cxn modelId="{50244D97-7FCE-4B2E-8778-E75DAB2A5A20}" type="presParOf" srcId="{EBF58626-41F5-45FF-9803-B6846AAB590F}" destId="{4DBF3FA3-1074-4F66-B341-A32B804FDD25}" srcOrd="1" destOrd="0" presId="urn:microsoft.com/office/officeart/2009/3/layout/HorizontalOrganizationChart"/>
    <dgm:cxn modelId="{C0A1D2BB-8A35-4CB2-B894-14F715E204F6}" type="presParOf" srcId="{42F90989-01E3-40B7-B357-B01DE4F72D5D}" destId="{5AF15B31-0079-4C4D-A24D-07EE144CBF88}" srcOrd="1" destOrd="0" presId="urn:microsoft.com/office/officeart/2009/3/layout/HorizontalOrganizationChart"/>
    <dgm:cxn modelId="{7EFF0DF5-1745-4537-A078-F94459AF358B}" type="presParOf" srcId="{42F90989-01E3-40B7-B357-B01DE4F72D5D}" destId="{455771EE-E2AB-41BA-8628-1D5C690202FC}" srcOrd="2" destOrd="0" presId="urn:microsoft.com/office/officeart/2009/3/layout/HorizontalOrganizationChart"/>
    <dgm:cxn modelId="{5AE14793-98DD-46D9-9FC0-865362D491DB}" type="presParOf" srcId="{D83C61B0-AD5A-49CB-A829-A43D685B7330}" destId="{97DAEF13-5620-4862-827C-3997149384FF}" srcOrd="2" destOrd="0" presId="urn:microsoft.com/office/officeart/2009/3/layout/HorizontalOrganizationChart"/>
    <dgm:cxn modelId="{13A62699-B132-40C3-8BCB-C1F442625F49}" type="presParOf" srcId="{D83C61B0-AD5A-49CB-A829-A43D685B7330}" destId="{F558EACE-D5A4-4D2D-9AE7-C79A7F76E190}" srcOrd="3" destOrd="0" presId="urn:microsoft.com/office/officeart/2009/3/layout/HorizontalOrganizationChart"/>
    <dgm:cxn modelId="{ED42AD58-0E27-4A19-994F-5676CFEF03FA}" type="presParOf" srcId="{F558EACE-D5A4-4D2D-9AE7-C79A7F76E190}" destId="{460B9734-2536-49D4-BDFA-BAC612D236FB}" srcOrd="0" destOrd="0" presId="urn:microsoft.com/office/officeart/2009/3/layout/HorizontalOrganizationChart"/>
    <dgm:cxn modelId="{61C04E5A-F6D4-4F9A-B659-91A87FD55F6D}" type="presParOf" srcId="{460B9734-2536-49D4-BDFA-BAC612D236FB}" destId="{B9A13D09-8B3F-4F4C-B011-4D28AB6F7FDD}" srcOrd="0" destOrd="0" presId="urn:microsoft.com/office/officeart/2009/3/layout/HorizontalOrganizationChart"/>
    <dgm:cxn modelId="{B1EB723F-29D5-4A56-A389-A1C80657357E}" type="presParOf" srcId="{460B9734-2536-49D4-BDFA-BAC612D236FB}" destId="{93AB8453-95BB-40BC-98F4-03927B8CBDA2}" srcOrd="1" destOrd="0" presId="urn:microsoft.com/office/officeart/2009/3/layout/HorizontalOrganizationChart"/>
    <dgm:cxn modelId="{7F0E2749-2A5C-4E35-97FC-2967DBDAC28D}" type="presParOf" srcId="{F558EACE-D5A4-4D2D-9AE7-C79A7F76E190}" destId="{3CBFAA60-3012-4210-A7F6-70525430BCD0}" srcOrd="1" destOrd="0" presId="urn:microsoft.com/office/officeart/2009/3/layout/HorizontalOrganizationChart"/>
    <dgm:cxn modelId="{4F49E280-92F6-454F-AFC8-3B9C76A38BFC}" type="presParOf" srcId="{F558EACE-D5A4-4D2D-9AE7-C79A7F76E190}" destId="{96F3018C-EA4D-4AB4-8516-C63793EBAFC8}"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F55634-69D4-499E-B8D8-E1A6E73EC0A2}" type="doc">
      <dgm:prSet loTypeId="urn:microsoft.com/office/officeart/2005/8/layout/orgChart1" loCatId="hierarchy" qsTypeId="urn:microsoft.com/office/officeart/2005/8/quickstyle/simple5" qsCatId="simple" csTypeId="urn:microsoft.com/office/officeart/2005/8/colors/colorful3" csCatId="colorful" phldr="1"/>
      <dgm:spPr/>
      <dgm:t>
        <a:bodyPr/>
        <a:lstStyle/>
        <a:p>
          <a:endParaRPr lang="en-US"/>
        </a:p>
      </dgm:t>
    </dgm:pt>
    <dgm:pt modelId="{1DD218A1-B2F6-46EC-B15B-7127B727493C}">
      <dgm:prSet phldrT="[Text]" custT="1">
        <dgm:style>
          <a:lnRef idx="3">
            <a:schemeClr val="lt1"/>
          </a:lnRef>
          <a:fillRef idx="1">
            <a:schemeClr val="accent6"/>
          </a:fillRef>
          <a:effectRef idx="1">
            <a:schemeClr val="accent6"/>
          </a:effectRef>
          <a:fontRef idx="minor">
            <a:schemeClr val="lt1"/>
          </a:fontRef>
        </dgm:style>
      </dgm:prSet>
      <dgm:spPr/>
      <dgm:t>
        <a:bodyPr/>
        <a:lstStyle/>
        <a:p>
          <a:pPr>
            <a:spcAft>
              <a:spcPts val="0"/>
            </a:spcAft>
          </a:pPr>
          <a:r>
            <a:rPr lang="en-US" sz="2300" dirty="0"/>
            <a:t>Chairman</a:t>
          </a:r>
        </a:p>
        <a:p>
          <a:pPr>
            <a:spcAft>
              <a:spcPct val="35000"/>
            </a:spcAft>
          </a:pPr>
          <a:r>
            <a:rPr lang="en-US" sz="2300" dirty="0"/>
            <a:t>Department of Biomedical Engineering</a:t>
          </a:r>
        </a:p>
      </dgm:t>
    </dgm:pt>
    <dgm:pt modelId="{F725BBB0-F942-4D34-AEF1-238B48A68D8D}" type="parTrans" cxnId="{6A8372B8-4355-4AE6-B6E9-3A7B8BAE6B7A}">
      <dgm:prSet/>
      <dgm:spPr>
        <a:ln w="38100"/>
      </dgm:spPr>
      <dgm:t>
        <a:bodyPr/>
        <a:lstStyle/>
        <a:p>
          <a:endParaRPr lang="en-US"/>
        </a:p>
      </dgm:t>
    </dgm:pt>
    <dgm:pt modelId="{ECD20357-EEFD-4AD7-B8FA-F5AFB6806EDC}" type="sibTrans" cxnId="{6A8372B8-4355-4AE6-B6E9-3A7B8BAE6B7A}">
      <dgm:prSet/>
      <dgm:spPr/>
      <dgm:t>
        <a:bodyPr/>
        <a:lstStyle/>
        <a:p>
          <a:endParaRPr lang="en-US"/>
        </a:p>
      </dgm:t>
    </dgm:pt>
    <dgm:pt modelId="{FD8C65E3-7B2E-4FDD-8498-47A1CB9339CF}">
      <dgm:prSet>
        <dgm:style>
          <a:lnRef idx="3">
            <a:schemeClr val="lt1"/>
          </a:lnRef>
          <a:fillRef idx="1">
            <a:schemeClr val="accent1"/>
          </a:fillRef>
          <a:effectRef idx="1">
            <a:schemeClr val="accent1"/>
          </a:effectRef>
          <a:fontRef idx="minor">
            <a:schemeClr val="lt1"/>
          </a:fontRef>
        </dgm:style>
      </dgm:prSet>
      <dgm:spPr/>
      <dgm:t>
        <a:bodyPr/>
        <a:lstStyle/>
        <a:p>
          <a:r>
            <a:rPr lang="en-US" dirty="0"/>
            <a:t>Lab Staff</a:t>
          </a:r>
        </a:p>
      </dgm:t>
    </dgm:pt>
    <dgm:pt modelId="{D26E4831-831B-4300-B4D4-34431253A7C0}" type="parTrans" cxnId="{B4E966B8-D552-4BF4-B04E-B1B134D8A631}">
      <dgm:prSet/>
      <dgm:spPr>
        <a:ln w="38100"/>
      </dgm:spPr>
      <dgm:t>
        <a:bodyPr/>
        <a:lstStyle/>
        <a:p>
          <a:endParaRPr lang="en-US"/>
        </a:p>
      </dgm:t>
    </dgm:pt>
    <dgm:pt modelId="{B7B7150E-7F3A-4E8A-92E4-F7D7B29E0726}" type="sibTrans" cxnId="{B4E966B8-D552-4BF4-B04E-B1B134D8A631}">
      <dgm:prSet/>
      <dgm:spPr/>
      <dgm:t>
        <a:bodyPr/>
        <a:lstStyle/>
        <a:p>
          <a:endParaRPr lang="en-US"/>
        </a:p>
      </dgm:t>
    </dgm:pt>
    <dgm:pt modelId="{160D8D0B-8396-4CA3-A3CA-3D44116DE3FB}">
      <dgm:prSet>
        <dgm:style>
          <a:lnRef idx="3">
            <a:schemeClr val="lt1"/>
          </a:lnRef>
          <a:fillRef idx="1">
            <a:schemeClr val="accent2"/>
          </a:fillRef>
          <a:effectRef idx="1">
            <a:schemeClr val="accent2"/>
          </a:effectRef>
          <a:fontRef idx="minor">
            <a:schemeClr val="lt1"/>
          </a:fontRef>
        </dgm:style>
      </dgm:prSet>
      <dgm:spPr/>
      <dgm:t>
        <a:bodyPr/>
        <a:lstStyle/>
        <a:p>
          <a:r>
            <a:rPr lang="en-US" dirty="0"/>
            <a:t>Teaching Staff</a:t>
          </a:r>
        </a:p>
      </dgm:t>
    </dgm:pt>
    <dgm:pt modelId="{41AA70B0-6638-45F0-BE0F-33933EEC2765}" type="parTrans" cxnId="{FCEEB225-233A-42AF-B275-FC9D2981F62E}">
      <dgm:prSet/>
      <dgm:spPr>
        <a:ln w="38100"/>
      </dgm:spPr>
      <dgm:t>
        <a:bodyPr/>
        <a:lstStyle/>
        <a:p>
          <a:endParaRPr lang="en-US"/>
        </a:p>
      </dgm:t>
    </dgm:pt>
    <dgm:pt modelId="{122DF5F8-0286-4282-A1B2-7A24D5D63CF1}" type="sibTrans" cxnId="{FCEEB225-233A-42AF-B275-FC9D2981F62E}">
      <dgm:prSet/>
      <dgm:spPr/>
      <dgm:t>
        <a:bodyPr/>
        <a:lstStyle/>
        <a:p>
          <a:endParaRPr lang="en-US"/>
        </a:p>
      </dgm:t>
    </dgm:pt>
    <dgm:pt modelId="{3C2CC2A0-3894-488F-A4ED-065C447B5F34}">
      <dgm:prSet>
        <dgm:style>
          <a:lnRef idx="1">
            <a:schemeClr val="accent6"/>
          </a:lnRef>
          <a:fillRef idx="2">
            <a:schemeClr val="accent6"/>
          </a:fillRef>
          <a:effectRef idx="1">
            <a:schemeClr val="accent6"/>
          </a:effectRef>
          <a:fontRef idx="minor">
            <a:schemeClr val="dk1"/>
          </a:fontRef>
        </dgm:style>
      </dgm:prSet>
      <dgm:spPr/>
      <dgm:t>
        <a:bodyPr/>
        <a:lstStyle/>
        <a:p>
          <a:r>
            <a:rPr lang="en-US" dirty="0"/>
            <a:t>Non-Teaching Staff</a:t>
          </a:r>
        </a:p>
      </dgm:t>
    </dgm:pt>
    <dgm:pt modelId="{9D6B500D-B966-489B-B161-9A04FC8F78EE}" type="parTrans" cxnId="{83809E6C-4911-4AF2-88E0-446266680B80}">
      <dgm:prSet/>
      <dgm:spPr>
        <a:ln w="38100"/>
      </dgm:spPr>
      <dgm:t>
        <a:bodyPr/>
        <a:lstStyle/>
        <a:p>
          <a:endParaRPr lang="en-US"/>
        </a:p>
      </dgm:t>
    </dgm:pt>
    <dgm:pt modelId="{38986500-648E-4123-B9C7-DF92B4E17518}" type="sibTrans" cxnId="{83809E6C-4911-4AF2-88E0-446266680B80}">
      <dgm:prSet/>
      <dgm:spPr/>
      <dgm:t>
        <a:bodyPr/>
        <a:lstStyle/>
        <a:p>
          <a:endParaRPr lang="en-US"/>
        </a:p>
      </dgm:t>
    </dgm:pt>
    <dgm:pt modelId="{11B2864B-C284-45E4-B848-08740896C087}">
      <dgm:prSet custT="1"/>
      <dgm:spPr>
        <a:solidFill>
          <a:srgbClr val="C00000"/>
        </a:solidFill>
      </dgm:spPr>
      <dgm:t>
        <a:bodyPr/>
        <a:lstStyle/>
        <a:p>
          <a:r>
            <a:rPr lang="en-US" sz="2300" dirty="0"/>
            <a:t>Assistant Professor </a:t>
          </a:r>
        </a:p>
      </dgm:t>
    </dgm:pt>
    <dgm:pt modelId="{CC4D8021-F12E-4BD9-AE39-34B26E4F0B06}" type="parTrans" cxnId="{D2D9D903-4900-491E-9DD2-C64F635D374D}">
      <dgm:prSet/>
      <dgm:spPr>
        <a:ln w="38100"/>
      </dgm:spPr>
      <dgm:t>
        <a:bodyPr/>
        <a:lstStyle/>
        <a:p>
          <a:endParaRPr lang="en-US"/>
        </a:p>
      </dgm:t>
    </dgm:pt>
    <dgm:pt modelId="{E55DE9FD-947B-4153-ACEF-F5E9BFD3392B}" type="sibTrans" cxnId="{D2D9D903-4900-491E-9DD2-C64F635D374D}">
      <dgm:prSet/>
      <dgm:spPr/>
      <dgm:t>
        <a:bodyPr/>
        <a:lstStyle/>
        <a:p>
          <a:endParaRPr lang="en-US"/>
        </a:p>
      </dgm:t>
    </dgm:pt>
    <dgm:pt modelId="{5B661E27-D778-4E61-81B4-AC349B5A7807}">
      <dgm:prSet/>
      <dgm:spPr>
        <a:solidFill>
          <a:srgbClr val="C00000"/>
        </a:solidFill>
      </dgm:spPr>
      <dgm:t>
        <a:bodyPr/>
        <a:lstStyle/>
        <a:p>
          <a:r>
            <a:rPr lang="en-US" dirty="0"/>
            <a:t>Lecturer</a:t>
          </a:r>
        </a:p>
      </dgm:t>
    </dgm:pt>
    <dgm:pt modelId="{8318E4CE-80D5-4726-B6C7-678E543E3ADF}" type="parTrans" cxnId="{3EBFE837-3AD8-4F09-93A4-E011E7F2C35C}">
      <dgm:prSet/>
      <dgm:spPr>
        <a:ln w="38100"/>
      </dgm:spPr>
      <dgm:t>
        <a:bodyPr/>
        <a:lstStyle/>
        <a:p>
          <a:endParaRPr lang="en-US"/>
        </a:p>
      </dgm:t>
    </dgm:pt>
    <dgm:pt modelId="{697F9226-4A95-46CC-83CC-C4058AB98E6D}" type="sibTrans" cxnId="{3EBFE837-3AD8-4F09-93A4-E011E7F2C35C}">
      <dgm:prSet/>
      <dgm:spPr/>
      <dgm:t>
        <a:bodyPr/>
        <a:lstStyle/>
        <a:p>
          <a:endParaRPr lang="en-US"/>
        </a:p>
      </dgm:t>
    </dgm:pt>
    <dgm:pt modelId="{FB6464EE-6DB2-4B3A-8D78-691946E03931}">
      <dgm:prSet/>
      <dgm:spPr>
        <a:solidFill>
          <a:srgbClr val="C00000"/>
        </a:solidFill>
      </dgm:spPr>
      <dgm:t>
        <a:bodyPr/>
        <a:lstStyle/>
        <a:p>
          <a:pPr rtl="0"/>
          <a:r>
            <a:rPr lang="en-US" dirty="0"/>
            <a:t>Lab Engineer</a:t>
          </a:r>
        </a:p>
      </dgm:t>
    </dgm:pt>
    <dgm:pt modelId="{9F465EE8-9F24-444A-940F-7F982CEF6AF1}" type="parTrans" cxnId="{1304A0DF-9FD3-41FD-89E2-8D253E87FB1D}">
      <dgm:prSet/>
      <dgm:spPr>
        <a:ln w="38100"/>
      </dgm:spPr>
      <dgm:t>
        <a:bodyPr/>
        <a:lstStyle/>
        <a:p>
          <a:endParaRPr lang="en-US"/>
        </a:p>
      </dgm:t>
    </dgm:pt>
    <dgm:pt modelId="{792C3C2D-0298-4588-939E-F208786C5CF2}" type="sibTrans" cxnId="{1304A0DF-9FD3-41FD-89E2-8D253E87FB1D}">
      <dgm:prSet/>
      <dgm:spPr/>
      <dgm:t>
        <a:bodyPr/>
        <a:lstStyle/>
        <a:p>
          <a:endParaRPr lang="en-US"/>
        </a:p>
      </dgm:t>
    </dgm:pt>
    <dgm:pt modelId="{0AB78E73-5F73-453F-AD0B-77076C471122}">
      <dgm:prSet/>
      <dgm:spPr>
        <a:solidFill>
          <a:srgbClr val="C00000"/>
        </a:solidFill>
      </dgm:spPr>
      <dgm:t>
        <a:bodyPr/>
        <a:lstStyle/>
        <a:p>
          <a:r>
            <a:rPr lang="en-US" dirty="0"/>
            <a:t>Lab Assistant</a:t>
          </a:r>
        </a:p>
      </dgm:t>
    </dgm:pt>
    <dgm:pt modelId="{5FD6AA77-27BE-43FD-A161-71D8507491A6}" type="parTrans" cxnId="{180C75EE-415D-479D-B857-EE9BB0167F9C}">
      <dgm:prSet/>
      <dgm:spPr>
        <a:ln w="38100"/>
      </dgm:spPr>
      <dgm:t>
        <a:bodyPr/>
        <a:lstStyle/>
        <a:p>
          <a:endParaRPr lang="en-US"/>
        </a:p>
      </dgm:t>
    </dgm:pt>
    <dgm:pt modelId="{1E45E0D5-BDF2-4688-AE30-9A374F06B207}" type="sibTrans" cxnId="{180C75EE-415D-479D-B857-EE9BB0167F9C}">
      <dgm:prSet/>
      <dgm:spPr/>
      <dgm:t>
        <a:bodyPr/>
        <a:lstStyle/>
        <a:p>
          <a:endParaRPr lang="en-US"/>
        </a:p>
      </dgm:t>
    </dgm:pt>
    <dgm:pt modelId="{C738EB23-020E-42F7-8FBD-B26793FB7BBE}">
      <dgm:prSet/>
      <dgm:spPr>
        <a:solidFill>
          <a:srgbClr val="C00000"/>
        </a:solidFill>
      </dgm:spPr>
      <dgm:t>
        <a:bodyPr/>
        <a:lstStyle/>
        <a:p>
          <a:r>
            <a:rPr lang="en-US" dirty="0"/>
            <a:t>Lab Attendant</a:t>
          </a:r>
        </a:p>
      </dgm:t>
    </dgm:pt>
    <dgm:pt modelId="{00CC1335-9EE9-4266-B6BB-F2936A54CA05}" type="parTrans" cxnId="{213C4D74-FF11-45A4-A885-53FE975B390E}">
      <dgm:prSet/>
      <dgm:spPr>
        <a:ln w="38100"/>
      </dgm:spPr>
      <dgm:t>
        <a:bodyPr/>
        <a:lstStyle/>
        <a:p>
          <a:endParaRPr lang="en-US"/>
        </a:p>
      </dgm:t>
    </dgm:pt>
    <dgm:pt modelId="{ABDE1983-A529-406A-A8F1-7C203BA82185}" type="sibTrans" cxnId="{213C4D74-FF11-45A4-A885-53FE975B390E}">
      <dgm:prSet/>
      <dgm:spPr/>
      <dgm:t>
        <a:bodyPr/>
        <a:lstStyle/>
        <a:p>
          <a:endParaRPr lang="en-US"/>
        </a:p>
      </dgm:t>
    </dgm:pt>
    <dgm:pt modelId="{22CC1F1D-C573-4F2C-BED4-97E327FC3792}">
      <dgm:prSet phldrT="[Text]" custT="1">
        <dgm:style>
          <a:lnRef idx="1">
            <a:schemeClr val="accent3"/>
          </a:lnRef>
          <a:fillRef idx="2">
            <a:schemeClr val="accent3"/>
          </a:fillRef>
          <a:effectRef idx="1">
            <a:schemeClr val="accent3"/>
          </a:effectRef>
          <a:fontRef idx="minor">
            <a:schemeClr val="dk1"/>
          </a:fontRef>
        </dgm:style>
      </dgm:prSet>
      <dgm:spPr/>
      <dgm:t>
        <a:bodyPr/>
        <a:lstStyle/>
        <a:p>
          <a:pPr>
            <a:spcAft>
              <a:spcPts val="0"/>
            </a:spcAft>
          </a:pPr>
          <a:r>
            <a:rPr lang="en-US" sz="2300" dirty="0"/>
            <a:t>Dean </a:t>
          </a:r>
        </a:p>
        <a:p>
          <a:pPr>
            <a:spcAft>
              <a:spcPts val="0"/>
            </a:spcAft>
          </a:pPr>
          <a:r>
            <a:rPr lang="en-US" sz="2300" dirty="0"/>
            <a:t>Faculty of Engineering</a:t>
          </a:r>
        </a:p>
      </dgm:t>
    </dgm:pt>
    <dgm:pt modelId="{8B44694D-5666-42A0-8928-4EB2AF764C99}" type="sibTrans" cxnId="{14565E18-6E9A-49D2-AFA1-03C5857CA174}">
      <dgm:prSet/>
      <dgm:spPr/>
      <dgm:t>
        <a:bodyPr/>
        <a:lstStyle/>
        <a:p>
          <a:endParaRPr lang="en-US"/>
        </a:p>
      </dgm:t>
    </dgm:pt>
    <dgm:pt modelId="{CABBB528-C9AA-4A01-AF19-67CB65DB3D46}" type="parTrans" cxnId="{14565E18-6E9A-49D2-AFA1-03C5857CA174}">
      <dgm:prSet/>
      <dgm:spPr/>
      <dgm:t>
        <a:bodyPr/>
        <a:lstStyle/>
        <a:p>
          <a:endParaRPr lang="en-US"/>
        </a:p>
      </dgm:t>
    </dgm:pt>
    <dgm:pt modelId="{3FA02D73-A8AE-4BCD-BCE2-701F25B8F0BE}" type="pres">
      <dgm:prSet presAssocID="{2EF55634-69D4-499E-B8D8-E1A6E73EC0A2}" presName="hierChild1" presStyleCnt="0">
        <dgm:presLayoutVars>
          <dgm:orgChart val="1"/>
          <dgm:chPref val="1"/>
          <dgm:dir/>
          <dgm:animOne val="branch"/>
          <dgm:animLvl val="lvl"/>
          <dgm:resizeHandles/>
        </dgm:presLayoutVars>
      </dgm:prSet>
      <dgm:spPr/>
      <dgm:t>
        <a:bodyPr/>
        <a:lstStyle/>
        <a:p>
          <a:endParaRPr lang="en-US"/>
        </a:p>
      </dgm:t>
    </dgm:pt>
    <dgm:pt modelId="{7882B3CF-5D0C-46D6-BAC4-BE47FF472306}" type="pres">
      <dgm:prSet presAssocID="{22CC1F1D-C573-4F2C-BED4-97E327FC3792}" presName="hierRoot1" presStyleCnt="0">
        <dgm:presLayoutVars>
          <dgm:hierBranch val="init"/>
        </dgm:presLayoutVars>
      </dgm:prSet>
      <dgm:spPr/>
    </dgm:pt>
    <dgm:pt modelId="{9D5F8AEE-ED62-4A4D-B86A-F7FE93287F6F}" type="pres">
      <dgm:prSet presAssocID="{22CC1F1D-C573-4F2C-BED4-97E327FC3792}" presName="rootComposite1" presStyleCnt="0"/>
      <dgm:spPr/>
    </dgm:pt>
    <dgm:pt modelId="{661367C3-B572-4F46-B9B2-362162C13353}" type="pres">
      <dgm:prSet presAssocID="{22CC1F1D-C573-4F2C-BED4-97E327FC3792}" presName="rootText1" presStyleLbl="node0" presStyleIdx="0" presStyleCnt="1" custScaleX="215165" custScaleY="121875" custLinFactNeighborY="-25019">
        <dgm:presLayoutVars>
          <dgm:chPref val="3"/>
        </dgm:presLayoutVars>
      </dgm:prSet>
      <dgm:spPr/>
      <dgm:t>
        <a:bodyPr/>
        <a:lstStyle/>
        <a:p>
          <a:endParaRPr lang="en-US"/>
        </a:p>
      </dgm:t>
    </dgm:pt>
    <dgm:pt modelId="{8D4D46A7-C3E1-4D8B-BBDD-C909C0DA0C3A}" type="pres">
      <dgm:prSet presAssocID="{22CC1F1D-C573-4F2C-BED4-97E327FC3792}" presName="rootConnector1" presStyleLbl="node1" presStyleIdx="0" presStyleCnt="0"/>
      <dgm:spPr/>
      <dgm:t>
        <a:bodyPr/>
        <a:lstStyle/>
        <a:p>
          <a:endParaRPr lang="en-US"/>
        </a:p>
      </dgm:t>
    </dgm:pt>
    <dgm:pt modelId="{F836DD76-81D6-418E-BF4A-273DFC59FE73}" type="pres">
      <dgm:prSet presAssocID="{22CC1F1D-C573-4F2C-BED4-97E327FC3792}" presName="hierChild2" presStyleCnt="0"/>
      <dgm:spPr/>
    </dgm:pt>
    <dgm:pt modelId="{F526F4DC-77A9-4AE5-B611-F12F26EC3335}" type="pres">
      <dgm:prSet presAssocID="{F725BBB0-F942-4D34-AEF1-238B48A68D8D}" presName="Name37" presStyleLbl="parChTrans1D2" presStyleIdx="0" presStyleCnt="1"/>
      <dgm:spPr/>
      <dgm:t>
        <a:bodyPr/>
        <a:lstStyle/>
        <a:p>
          <a:endParaRPr lang="en-US"/>
        </a:p>
      </dgm:t>
    </dgm:pt>
    <dgm:pt modelId="{9D9FC94C-1EF5-468C-82E9-0F7F97D6D64D}" type="pres">
      <dgm:prSet presAssocID="{1DD218A1-B2F6-46EC-B15B-7127B727493C}" presName="hierRoot2" presStyleCnt="0">
        <dgm:presLayoutVars>
          <dgm:hierBranch val="init"/>
        </dgm:presLayoutVars>
      </dgm:prSet>
      <dgm:spPr/>
    </dgm:pt>
    <dgm:pt modelId="{A800F61E-F92A-41BD-AF83-224FF38A25B1}" type="pres">
      <dgm:prSet presAssocID="{1DD218A1-B2F6-46EC-B15B-7127B727493C}" presName="rootComposite" presStyleCnt="0"/>
      <dgm:spPr/>
    </dgm:pt>
    <dgm:pt modelId="{377F0C02-16BC-40AB-A3DE-78CCDFE5E321}" type="pres">
      <dgm:prSet presAssocID="{1DD218A1-B2F6-46EC-B15B-7127B727493C}" presName="rootText" presStyleLbl="node2" presStyleIdx="0" presStyleCnt="1" custScaleX="365667" custScaleY="119185" custLinFactNeighborY="-22934">
        <dgm:presLayoutVars>
          <dgm:chPref val="3"/>
        </dgm:presLayoutVars>
      </dgm:prSet>
      <dgm:spPr/>
      <dgm:t>
        <a:bodyPr/>
        <a:lstStyle/>
        <a:p>
          <a:endParaRPr lang="en-US"/>
        </a:p>
      </dgm:t>
    </dgm:pt>
    <dgm:pt modelId="{9BD007C3-4480-4616-A37A-910EACD575AA}" type="pres">
      <dgm:prSet presAssocID="{1DD218A1-B2F6-46EC-B15B-7127B727493C}" presName="rootConnector" presStyleLbl="node2" presStyleIdx="0" presStyleCnt="1"/>
      <dgm:spPr/>
      <dgm:t>
        <a:bodyPr/>
        <a:lstStyle/>
        <a:p>
          <a:endParaRPr lang="en-US"/>
        </a:p>
      </dgm:t>
    </dgm:pt>
    <dgm:pt modelId="{66D704E9-0DD2-424A-8442-5DDF54657128}" type="pres">
      <dgm:prSet presAssocID="{1DD218A1-B2F6-46EC-B15B-7127B727493C}" presName="hierChild4" presStyleCnt="0"/>
      <dgm:spPr/>
    </dgm:pt>
    <dgm:pt modelId="{A70EDA90-4866-4C57-8935-BD800734E013}" type="pres">
      <dgm:prSet presAssocID="{41AA70B0-6638-45F0-BE0F-33933EEC2765}" presName="Name37" presStyleLbl="parChTrans1D3" presStyleIdx="0" presStyleCnt="3"/>
      <dgm:spPr/>
      <dgm:t>
        <a:bodyPr/>
        <a:lstStyle/>
        <a:p>
          <a:endParaRPr lang="en-US"/>
        </a:p>
      </dgm:t>
    </dgm:pt>
    <dgm:pt modelId="{F70CC377-7FF3-431B-900A-6258ACA9E8A9}" type="pres">
      <dgm:prSet presAssocID="{160D8D0B-8396-4CA3-A3CA-3D44116DE3FB}" presName="hierRoot2" presStyleCnt="0">
        <dgm:presLayoutVars>
          <dgm:hierBranch val="init"/>
        </dgm:presLayoutVars>
      </dgm:prSet>
      <dgm:spPr/>
    </dgm:pt>
    <dgm:pt modelId="{2DF93B21-4480-4FE0-B10D-22ACFB7AB2CE}" type="pres">
      <dgm:prSet presAssocID="{160D8D0B-8396-4CA3-A3CA-3D44116DE3FB}" presName="rootComposite" presStyleCnt="0"/>
      <dgm:spPr/>
    </dgm:pt>
    <dgm:pt modelId="{4A7A1C0A-B640-4C1F-9D77-386FB49B3DC2}" type="pres">
      <dgm:prSet presAssocID="{160D8D0B-8396-4CA3-A3CA-3D44116DE3FB}" presName="rootText" presStyleLbl="node3" presStyleIdx="0" presStyleCnt="3" custScaleX="172313">
        <dgm:presLayoutVars>
          <dgm:chPref val="3"/>
        </dgm:presLayoutVars>
      </dgm:prSet>
      <dgm:spPr/>
      <dgm:t>
        <a:bodyPr/>
        <a:lstStyle/>
        <a:p>
          <a:endParaRPr lang="en-US"/>
        </a:p>
      </dgm:t>
    </dgm:pt>
    <dgm:pt modelId="{DE56082B-6AB3-42BE-9273-37CA946D7283}" type="pres">
      <dgm:prSet presAssocID="{160D8D0B-8396-4CA3-A3CA-3D44116DE3FB}" presName="rootConnector" presStyleLbl="node3" presStyleIdx="0" presStyleCnt="3"/>
      <dgm:spPr/>
      <dgm:t>
        <a:bodyPr/>
        <a:lstStyle/>
        <a:p>
          <a:endParaRPr lang="en-US"/>
        </a:p>
      </dgm:t>
    </dgm:pt>
    <dgm:pt modelId="{B77C515E-7157-4C6F-852B-A128E891B43D}" type="pres">
      <dgm:prSet presAssocID="{160D8D0B-8396-4CA3-A3CA-3D44116DE3FB}" presName="hierChild4" presStyleCnt="0"/>
      <dgm:spPr/>
    </dgm:pt>
    <dgm:pt modelId="{0269E4A6-2042-4578-AEFA-1137029FD7C4}" type="pres">
      <dgm:prSet presAssocID="{CC4D8021-F12E-4BD9-AE39-34B26E4F0B06}" presName="Name37" presStyleLbl="parChTrans1D4" presStyleIdx="0" presStyleCnt="5"/>
      <dgm:spPr/>
      <dgm:t>
        <a:bodyPr/>
        <a:lstStyle/>
        <a:p>
          <a:endParaRPr lang="en-US"/>
        </a:p>
      </dgm:t>
    </dgm:pt>
    <dgm:pt modelId="{F78D0EC7-7AE6-4E19-96C1-6E5C2DCB3D8A}" type="pres">
      <dgm:prSet presAssocID="{11B2864B-C284-45E4-B848-08740896C087}" presName="hierRoot2" presStyleCnt="0">
        <dgm:presLayoutVars>
          <dgm:hierBranch val="init"/>
        </dgm:presLayoutVars>
      </dgm:prSet>
      <dgm:spPr/>
    </dgm:pt>
    <dgm:pt modelId="{A027625F-AA57-4B1A-8B73-D03F5139AAE0}" type="pres">
      <dgm:prSet presAssocID="{11B2864B-C284-45E4-B848-08740896C087}" presName="rootComposite" presStyleCnt="0"/>
      <dgm:spPr/>
    </dgm:pt>
    <dgm:pt modelId="{6AB66BB5-3504-4C32-9887-41C83F902B94}" type="pres">
      <dgm:prSet presAssocID="{11B2864B-C284-45E4-B848-08740896C087}" presName="rootText" presStyleLbl="node4" presStyleIdx="0" presStyleCnt="5">
        <dgm:presLayoutVars>
          <dgm:chPref val="3"/>
        </dgm:presLayoutVars>
      </dgm:prSet>
      <dgm:spPr/>
      <dgm:t>
        <a:bodyPr/>
        <a:lstStyle/>
        <a:p>
          <a:endParaRPr lang="en-US"/>
        </a:p>
      </dgm:t>
    </dgm:pt>
    <dgm:pt modelId="{927E880D-2CAC-4F71-B55A-303449AE7867}" type="pres">
      <dgm:prSet presAssocID="{11B2864B-C284-45E4-B848-08740896C087}" presName="rootConnector" presStyleLbl="node4" presStyleIdx="0" presStyleCnt="5"/>
      <dgm:spPr/>
      <dgm:t>
        <a:bodyPr/>
        <a:lstStyle/>
        <a:p>
          <a:endParaRPr lang="en-US"/>
        </a:p>
      </dgm:t>
    </dgm:pt>
    <dgm:pt modelId="{C7A8D7E1-9AD0-411B-A897-519D5C57A8B5}" type="pres">
      <dgm:prSet presAssocID="{11B2864B-C284-45E4-B848-08740896C087}" presName="hierChild4" presStyleCnt="0"/>
      <dgm:spPr/>
    </dgm:pt>
    <dgm:pt modelId="{2215B983-633A-4D9D-AFC6-F6A7407D54B7}" type="pres">
      <dgm:prSet presAssocID="{11B2864B-C284-45E4-B848-08740896C087}" presName="hierChild5" presStyleCnt="0"/>
      <dgm:spPr/>
    </dgm:pt>
    <dgm:pt modelId="{50C73239-07F7-44AD-A1F7-7FC479ECD374}" type="pres">
      <dgm:prSet presAssocID="{8318E4CE-80D5-4726-B6C7-678E543E3ADF}" presName="Name37" presStyleLbl="parChTrans1D4" presStyleIdx="1" presStyleCnt="5"/>
      <dgm:spPr/>
      <dgm:t>
        <a:bodyPr/>
        <a:lstStyle/>
        <a:p>
          <a:endParaRPr lang="en-US"/>
        </a:p>
      </dgm:t>
    </dgm:pt>
    <dgm:pt modelId="{1B73BFCD-BC78-43C2-BB24-E4830CFD723A}" type="pres">
      <dgm:prSet presAssocID="{5B661E27-D778-4E61-81B4-AC349B5A7807}" presName="hierRoot2" presStyleCnt="0">
        <dgm:presLayoutVars>
          <dgm:hierBranch val="init"/>
        </dgm:presLayoutVars>
      </dgm:prSet>
      <dgm:spPr/>
    </dgm:pt>
    <dgm:pt modelId="{F6191A2F-B284-40C0-8975-7AEFF8ACD737}" type="pres">
      <dgm:prSet presAssocID="{5B661E27-D778-4E61-81B4-AC349B5A7807}" presName="rootComposite" presStyleCnt="0"/>
      <dgm:spPr/>
    </dgm:pt>
    <dgm:pt modelId="{84E6DD0F-BE02-4D3D-9F4B-80D21AD88DAE}" type="pres">
      <dgm:prSet presAssocID="{5B661E27-D778-4E61-81B4-AC349B5A7807}" presName="rootText" presStyleLbl="node4" presStyleIdx="1" presStyleCnt="5">
        <dgm:presLayoutVars>
          <dgm:chPref val="3"/>
        </dgm:presLayoutVars>
      </dgm:prSet>
      <dgm:spPr/>
      <dgm:t>
        <a:bodyPr/>
        <a:lstStyle/>
        <a:p>
          <a:endParaRPr lang="en-US"/>
        </a:p>
      </dgm:t>
    </dgm:pt>
    <dgm:pt modelId="{22061537-AE45-4322-A798-5886EFDF2713}" type="pres">
      <dgm:prSet presAssocID="{5B661E27-D778-4E61-81B4-AC349B5A7807}" presName="rootConnector" presStyleLbl="node4" presStyleIdx="1" presStyleCnt="5"/>
      <dgm:spPr/>
      <dgm:t>
        <a:bodyPr/>
        <a:lstStyle/>
        <a:p>
          <a:endParaRPr lang="en-US"/>
        </a:p>
      </dgm:t>
    </dgm:pt>
    <dgm:pt modelId="{617BEB49-6F2A-4B2D-A8EB-74956542BAB9}" type="pres">
      <dgm:prSet presAssocID="{5B661E27-D778-4E61-81B4-AC349B5A7807}" presName="hierChild4" presStyleCnt="0"/>
      <dgm:spPr/>
    </dgm:pt>
    <dgm:pt modelId="{7FE029A9-B5DD-4934-BCA3-7C0487C98D1E}" type="pres">
      <dgm:prSet presAssocID="{5B661E27-D778-4E61-81B4-AC349B5A7807}" presName="hierChild5" presStyleCnt="0"/>
      <dgm:spPr/>
    </dgm:pt>
    <dgm:pt modelId="{6C8E0A95-1EBE-4504-94A2-ED77363AB66C}" type="pres">
      <dgm:prSet presAssocID="{160D8D0B-8396-4CA3-A3CA-3D44116DE3FB}" presName="hierChild5" presStyleCnt="0"/>
      <dgm:spPr/>
    </dgm:pt>
    <dgm:pt modelId="{82809693-1FDC-4253-BEDE-15884F06CACA}" type="pres">
      <dgm:prSet presAssocID="{D26E4831-831B-4300-B4D4-34431253A7C0}" presName="Name37" presStyleLbl="parChTrans1D3" presStyleIdx="1" presStyleCnt="3"/>
      <dgm:spPr/>
      <dgm:t>
        <a:bodyPr/>
        <a:lstStyle/>
        <a:p>
          <a:endParaRPr lang="en-US"/>
        </a:p>
      </dgm:t>
    </dgm:pt>
    <dgm:pt modelId="{DA920DC4-7E4B-43BC-8215-751D3D7398A4}" type="pres">
      <dgm:prSet presAssocID="{FD8C65E3-7B2E-4FDD-8498-47A1CB9339CF}" presName="hierRoot2" presStyleCnt="0">
        <dgm:presLayoutVars>
          <dgm:hierBranch val="init"/>
        </dgm:presLayoutVars>
      </dgm:prSet>
      <dgm:spPr/>
    </dgm:pt>
    <dgm:pt modelId="{42F4C71F-512A-401E-BD95-5004B4951123}" type="pres">
      <dgm:prSet presAssocID="{FD8C65E3-7B2E-4FDD-8498-47A1CB9339CF}" presName="rootComposite" presStyleCnt="0"/>
      <dgm:spPr/>
    </dgm:pt>
    <dgm:pt modelId="{F3F39558-4487-48EB-A660-B22DB47344B7}" type="pres">
      <dgm:prSet presAssocID="{FD8C65E3-7B2E-4FDD-8498-47A1CB9339CF}" presName="rootText" presStyleLbl="node3" presStyleIdx="1" presStyleCnt="3" custScaleX="181496">
        <dgm:presLayoutVars>
          <dgm:chPref val="3"/>
        </dgm:presLayoutVars>
      </dgm:prSet>
      <dgm:spPr/>
      <dgm:t>
        <a:bodyPr/>
        <a:lstStyle/>
        <a:p>
          <a:endParaRPr lang="en-US"/>
        </a:p>
      </dgm:t>
    </dgm:pt>
    <dgm:pt modelId="{E709A771-74B7-406F-BBD7-6B1380070AE6}" type="pres">
      <dgm:prSet presAssocID="{FD8C65E3-7B2E-4FDD-8498-47A1CB9339CF}" presName="rootConnector" presStyleLbl="node3" presStyleIdx="1" presStyleCnt="3"/>
      <dgm:spPr/>
      <dgm:t>
        <a:bodyPr/>
        <a:lstStyle/>
        <a:p>
          <a:endParaRPr lang="en-US"/>
        </a:p>
      </dgm:t>
    </dgm:pt>
    <dgm:pt modelId="{0FF803F6-10A3-49CA-9089-8CA5B38187CB}" type="pres">
      <dgm:prSet presAssocID="{FD8C65E3-7B2E-4FDD-8498-47A1CB9339CF}" presName="hierChild4" presStyleCnt="0"/>
      <dgm:spPr/>
    </dgm:pt>
    <dgm:pt modelId="{EAA6019B-07FA-4211-A4A8-BA81C4E85BC2}" type="pres">
      <dgm:prSet presAssocID="{9F465EE8-9F24-444A-940F-7F982CEF6AF1}" presName="Name37" presStyleLbl="parChTrans1D4" presStyleIdx="2" presStyleCnt="5"/>
      <dgm:spPr/>
      <dgm:t>
        <a:bodyPr/>
        <a:lstStyle/>
        <a:p>
          <a:endParaRPr lang="en-US"/>
        </a:p>
      </dgm:t>
    </dgm:pt>
    <dgm:pt modelId="{69EC108F-3670-4D8D-9CEC-B5A0F95889EE}" type="pres">
      <dgm:prSet presAssocID="{FB6464EE-6DB2-4B3A-8D78-691946E03931}" presName="hierRoot2" presStyleCnt="0">
        <dgm:presLayoutVars>
          <dgm:hierBranch val="init"/>
        </dgm:presLayoutVars>
      </dgm:prSet>
      <dgm:spPr/>
    </dgm:pt>
    <dgm:pt modelId="{3B332290-705D-4E94-981B-6540BCA4BB2A}" type="pres">
      <dgm:prSet presAssocID="{FB6464EE-6DB2-4B3A-8D78-691946E03931}" presName="rootComposite" presStyleCnt="0"/>
      <dgm:spPr/>
    </dgm:pt>
    <dgm:pt modelId="{0EEE16C7-F2BC-4359-8FC4-E5DEC15BC23B}" type="pres">
      <dgm:prSet presAssocID="{FB6464EE-6DB2-4B3A-8D78-691946E03931}" presName="rootText" presStyleLbl="node4" presStyleIdx="2" presStyleCnt="5">
        <dgm:presLayoutVars>
          <dgm:chPref val="3"/>
        </dgm:presLayoutVars>
      </dgm:prSet>
      <dgm:spPr/>
      <dgm:t>
        <a:bodyPr/>
        <a:lstStyle/>
        <a:p>
          <a:endParaRPr lang="en-US"/>
        </a:p>
      </dgm:t>
    </dgm:pt>
    <dgm:pt modelId="{9B8C6117-A16C-44AD-8957-821D4247D6BC}" type="pres">
      <dgm:prSet presAssocID="{FB6464EE-6DB2-4B3A-8D78-691946E03931}" presName="rootConnector" presStyleLbl="node4" presStyleIdx="2" presStyleCnt="5"/>
      <dgm:spPr/>
      <dgm:t>
        <a:bodyPr/>
        <a:lstStyle/>
        <a:p>
          <a:endParaRPr lang="en-US"/>
        </a:p>
      </dgm:t>
    </dgm:pt>
    <dgm:pt modelId="{67392961-CEB8-4B4B-B1A6-1B5C1CCE79C5}" type="pres">
      <dgm:prSet presAssocID="{FB6464EE-6DB2-4B3A-8D78-691946E03931}" presName="hierChild4" presStyleCnt="0"/>
      <dgm:spPr/>
    </dgm:pt>
    <dgm:pt modelId="{0F2AF77D-330A-4095-B3B1-ABBF6A479947}" type="pres">
      <dgm:prSet presAssocID="{FB6464EE-6DB2-4B3A-8D78-691946E03931}" presName="hierChild5" presStyleCnt="0"/>
      <dgm:spPr/>
    </dgm:pt>
    <dgm:pt modelId="{7FF9291C-2A06-4139-ABA0-9F104696611D}" type="pres">
      <dgm:prSet presAssocID="{FD8C65E3-7B2E-4FDD-8498-47A1CB9339CF}" presName="hierChild5" presStyleCnt="0"/>
      <dgm:spPr/>
    </dgm:pt>
    <dgm:pt modelId="{2CBB55A6-A242-4BFD-81ED-C29A527B43EE}" type="pres">
      <dgm:prSet presAssocID="{9D6B500D-B966-489B-B161-9A04FC8F78EE}" presName="Name37" presStyleLbl="parChTrans1D3" presStyleIdx="2" presStyleCnt="3"/>
      <dgm:spPr/>
      <dgm:t>
        <a:bodyPr/>
        <a:lstStyle/>
        <a:p>
          <a:endParaRPr lang="en-US"/>
        </a:p>
      </dgm:t>
    </dgm:pt>
    <dgm:pt modelId="{07D83850-F2D9-4FA1-8A68-4B4A655D2891}" type="pres">
      <dgm:prSet presAssocID="{3C2CC2A0-3894-488F-A4ED-065C447B5F34}" presName="hierRoot2" presStyleCnt="0">
        <dgm:presLayoutVars>
          <dgm:hierBranch val="init"/>
        </dgm:presLayoutVars>
      </dgm:prSet>
      <dgm:spPr/>
    </dgm:pt>
    <dgm:pt modelId="{4175CBCE-E103-4F9B-9B08-38694E23AA4D}" type="pres">
      <dgm:prSet presAssocID="{3C2CC2A0-3894-488F-A4ED-065C447B5F34}" presName="rootComposite" presStyleCnt="0"/>
      <dgm:spPr/>
    </dgm:pt>
    <dgm:pt modelId="{A082F995-5D65-4FD7-8AC4-3233224A6680}" type="pres">
      <dgm:prSet presAssocID="{3C2CC2A0-3894-488F-A4ED-065C447B5F34}" presName="rootText" presStyleLbl="node3" presStyleIdx="2" presStyleCnt="3" custScaleX="171783">
        <dgm:presLayoutVars>
          <dgm:chPref val="3"/>
        </dgm:presLayoutVars>
      </dgm:prSet>
      <dgm:spPr/>
      <dgm:t>
        <a:bodyPr/>
        <a:lstStyle/>
        <a:p>
          <a:endParaRPr lang="en-US"/>
        </a:p>
      </dgm:t>
    </dgm:pt>
    <dgm:pt modelId="{87589535-13E0-4CEF-AE03-C43232A220B9}" type="pres">
      <dgm:prSet presAssocID="{3C2CC2A0-3894-488F-A4ED-065C447B5F34}" presName="rootConnector" presStyleLbl="node3" presStyleIdx="2" presStyleCnt="3"/>
      <dgm:spPr/>
      <dgm:t>
        <a:bodyPr/>
        <a:lstStyle/>
        <a:p>
          <a:endParaRPr lang="en-US"/>
        </a:p>
      </dgm:t>
    </dgm:pt>
    <dgm:pt modelId="{4160F92A-A3D5-440E-8F17-351BB01521D9}" type="pres">
      <dgm:prSet presAssocID="{3C2CC2A0-3894-488F-A4ED-065C447B5F34}" presName="hierChild4" presStyleCnt="0"/>
      <dgm:spPr/>
    </dgm:pt>
    <dgm:pt modelId="{076A1D21-C229-42FD-9FFF-1A6B5522730B}" type="pres">
      <dgm:prSet presAssocID="{5FD6AA77-27BE-43FD-A161-71D8507491A6}" presName="Name37" presStyleLbl="parChTrans1D4" presStyleIdx="3" presStyleCnt="5"/>
      <dgm:spPr/>
      <dgm:t>
        <a:bodyPr/>
        <a:lstStyle/>
        <a:p>
          <a:endParaRPr lang="en-US"/>
        </a:p>
      </dgm:t>
    </dgm:pt>
    <dgm:pt modelId="{E6CC3016-63B5-4FF2-8BEE-0B48C98DCFD3}" type="pres">
      <dgm:prSet presAssocID="{0AB78E73-5F73-453F-AD0B-77076C471122}" presName="hierRoot2" presStyleCnt="0">
        <dgm:presLayoutVars>
          <dgm:hierBranch val="init"/>
        </dgm:presLayoutVars>
      </dgm:prSet>
      <dgm:spPr/>
    </dgm:pt>
    <dgm:pt modelId="{D6BEF046-1374-4256-9152-959D059643B2}" type="pres">
      <dgm:prSet presAssocID="{0AB78E73-5F73-453F-AD0B-77076C471122}" presName="rootComposite" presStyleCnt="0"/>
      <dgm:spPr/>
    </dgm:pt>
    <dgm:pt modelId="{CB1BF42B-B0B8-457D-A757-EDE0DCEA8903}" type="pres">
      <dgm:prSet presAssocID="{0AB78E73-5F73-453F-AD0B-77076C471122}" presName="rootText" presStyleLbl="node4" presStyleIdx="3" presStyleCnt="5">
        <dgm:presLayoutVars>
          <dgm:chPref val="3"/>
        </dgm:presLayoutVars>
      </dgm:prSet>
      <dgm:spPr/>
      <dgm:t>
        <a:bodyPr/>
        <a:lstStyle/>
        <a:p>
          <a:endParaRPr lang="en-US"/>
        </a:p>
      </dgm:t>
    </dgm:pt>
    <dgm:pt modelId="{154EA8F3-F7EC-4FC5-8AC1-D3D0506BFA4D}" type="pres">
      <dgm:prSet presAssocID="{0AB78E73-5F73-453F-AD0B-77076C471122}" presName="rootConnector" presStyleLbl="node4" presStyleIdx="3" presStyleCnt="5"/>
      <dgm:spPr/>
      <dgm:t>
        <a:bodyPr/>
        <a:lstStyle/>
        <a:p>
          <a:endParaRPr lang="en-US"/>
        </a:p>
      </dgm:t>
    </dgm:pt>
    <dgm:pt modelId="{1432304C-D176-4364-A444-BABAFA0DF822}" type="pres">
      <dgm:prSet presAssocID="{0AB78E73-5F73-453F-AD0B-77076C471122}" presName="hierChild4" presStyleCnt="0"/>
      <dgm:spPr/>
    </dgm:pt>
    <dgm:pt modelId="{DEAED255-BD14-4D24-BA0E-A5DFBB404AE5}" type="pres">
      <dgm:prSet presAssocID="{0AB78E73-5F73-453F-AD0B-77076C471122}" presName="hierChild5" presStyleCnt="0"/>
      <dgm:spPr/>
    </dgm:pt>
    <dgm:pt modelId="{71A899CE-5110-4AC2-A75E-E5403A94ADF5}" type="pres">
      <dgm:prSet presAssocID="{00CC1335-9EE9-4266-B6BB-F2936A54CA05}" presName="Name37" presStyleLbl="parChTrans1D4" presStyleIdx="4" presStyleCnt="5"/>
      <dgm:spPr/>
      <dgm:t>
        <a:bodyPr/>
        <a:lstStyle/>
        <a:p>
          <a:endParaRPr lang="en-US"/>
        </a:p>
      </dgm:t>
    </dgm:pt>
    <dgm:pt modelId="{07DF7BD7-1C24-49AC-BDEE-7F8BF3FF1C51}" type="pres">
      <dgm:prSet presAssocID="{C738EB23-020E-42F7-8FBD-B26793FB7BBE}" presName="hierRoot2" presStyleCnt="0">
        <dgm:presLayoutVars>
          <dgm:hierBranch val="init"/>
        </dgm:presLayoutVars>
      </dgm:prSet>
      <dgm:spPr/>
    </dgm:pt>
    <dgm:pt modelId="{FB213FAB-449E-4FD6-A75D-9E1059C0AF1E}" type="pres">
      <dgm:prSet presAssocID="{C738EB23-020E-42F7-8FBD-B26793FB7BBE}" presName="rootComposite" presStyleCnt="0"/>
      <dgm:spPr/>
    </dgm:pt>
    <dgm:pt modelId="{FB699269-7391-4A6B-B4C6-92AA52D1F92A}" type="pres">
      <dgm:prSet presAssocID="{C738EB23-020E-42F7-8FBD-B26793FB7BBE}" presName="rootText" presStyleLbl="node4" presStyleIdx="4" presStyleCnt="5">
        <dgm:presLayoutVars>
          <dgm:chPref val="3"/>
        </dgm:presLayoutVars>
      </dgm:prSet>
      <dgm:spPr/>
      <dgm:t>
        <a:bodyPr/>
        <a:lstStyle/>
        <a:p>
          <a:endParaRPr lang="en-US"/>
        </a:p>
      </dgm:t>
    </dgm:pt>
    <dgm:pt modelId="{C90A3428-0207-4BDF-B8D9-DB1D18E29A31}" type="pres">
      <dgm:prSet presAssocID="{C738EB23-020E-42F7-8FBD-B26793FB7BBE}" presName="rootConnector" presStyleLbl="node4" presStyleIdx="4" presStyleCnt="5"/>
      <dgm:spPr/>
      <dgm:t>
        <a:bodyPr/>
        <a:lstStyle/>
        <a:p>
          <a:endParaRPr lang="en-US"/>
        </a:p>
      </dgm:t>
    </dgm:pt>
    <dgm:pt modelId="{FF31259C-0F83-4588-877B-204B61B64D2B}" type="pres">
      <dgm:prSet presAssocID="{C738EB23-020E-42F7-8FBD-B26793FB7BBE}" presName="hierChild4" presStyleCnt="0"/>
      <dgm:spPr/>
    </dgm:pt>
    <dgm:pt modelId="{165E1774-D26C-4B8D-A907-3A0E4C9BE85B}" type="pres">
      <dgm:prSet presAssocID="{C738EB23-020E-42F7-8FBD-B26793FB7BBE}" presName="hierChild5" presStyleCnt="0"/>
      <dgm:spPr/>
    </dgm:pt>
    <dgm:pt modelId="{9686EA55-B8EB-4506-9C4E-013986650C3F}" type="pres">
      <dgm:prSet presAssocID="{3C2CC2A0-3894-488F-A4ED-065C447B5F34}" presName="hierChild5" presStyleCnt="0"/>
      <dgm:spPr/>
    </dgm:pt>
    <dgm:pt modelId="{34058A4F-D87A-4347-89D5-1B76F3BEC555}" type="pres">
      <dgm:prSet presAssocID="{1DD218A1-B2F6-46EC-B15B-7127B727493C}" presName="hierChild5" presStyleCnt="0"/>
      <dgm:spPr/>
    </dgm:pt>
    <dgm:pt modelId="{8A8FC3FD-BA22-4224-B927-CC3F7B881CD8}" type="pres">
      <dgm:prSet presAssocID="{22CC1F1D-C573-4F2C-BED4-97E327FC3792}" presName="hierChild3" presStyleCnt="0"/>
      <dgm:spPr/>
    </dgm:pt>
  </dgm:ptLst>
  <dgm:cxnLst>
    <dgm:cxn modelId="{213C4D74-FF11-45A4-A885-53FE975B390E}" srcId="{3C2CC2A0-3894-488F-A4ED-065C447B5F34}" destId="{C738EB23-020E-42F7-8FBD-B26793FB7BBE}" srcOrd="1" destOrd="0" parTransId="{00CC1335-9EE9-4266-B6BB-F2936A54CA05}" sibTransId="{ABDE1983-A529-406A-A8F1-7C203BA82185}"/>
    <dgm:cxn modelId="{783D9736-EEE4-459A-AD94-5DAFB5DA62AA}" type="presOf" srcId="{FD8C65E3-7B2E-4FDD-8498-47A1CB9339CF}" destId="{E709A771-74B7-406F-BBD7-6B1380070AE6}" srcOrd="1" destOrd="0" presId="urn:microsoft.com/office/officeart/2005/8/layout/orgChart1"/>
    <dgm:cxn modelId="{E9906585-BAAB-4746-AB72-ED64A23E4CE5}" type="presOf" srcId="{5B661E27-D778-4E61-81B4-AC349B5A7807}" destId="{22061537-AE45-4322-A798-5886EFDF2713}" srcOrd="1" destOrd="0" presId="urn:microsoft.com/office/officeart/2005/8/layout/orgChart1"/>
    <dgm:cxn modelId="{BBC06198-4D2F-4F0D-80A7-6ABC06C1EEC1}" type="presOf" srcId="{160D8D0B-8396-4CA3-A3CA-3D44116DE3FB}" destId="{4A7A1C0A-B640-4C1F-9D77-386FB49B3DC2}" srcOrd="0" destOrd="0" presId="urn:microsoft.com/office/officeart/2005/8/layout/orgChart1"/>
    <dgm:cxn modelId="{A89B3845-5782-447A-94A0-535D6D2FC266}" type="presOf" srcId="{2EF55634-69D4-499E-B8D8-E1A6E73EC0A2}" destId="{3FA02D73-A8AE-4BCD-BCE2-701F25B8F0BE}" srcOrd="0" destOrd="0" presId="urn:microsoft.com/office/officeart/2005/8/layout/orgChart1"/>
    <dgm:cxn modelId="{46272FEE-B234-4559-B729-5BB7556B5653}" type="presOf" srcId="{8318E4CE-80D5-4726-B6C7-678E543E3ADF}" destId="{50C73239-07F7-44AD-A1F7-7FC479ECD374}" srcOrd="0" destOrd="0" presId="urn:microsoft.com/office/officeart/2005/8/layout/orgChart1"/>
    <dgm:cxn modelId="{3AC68B22-C126-47CC-8E15-8AE20D1FA1FB}" type="presOf" srcId="{0AB78E73-5F73-453F-AD0B-77076C471122}" destId="{154EA8F3-F7EC-4FC5-8AC1-D3D0506BFA4D}" srcOrd="1" destOrd="0" presId="urn:microsoft.com/office/officeart/2005/8/layout/orgChart1"/>
    <dgm:cxn modelId="{FCEBA3BD-EAA0-470C-BD2C-B1C97C478D73}" type="presOf" srcId="{00CC1335-9EE9-4266-B6BB-F2936A54CA05}" destId="{71A899CE-5110-4AC2-A75E-E5403A94ADF5}" srcOrd="0" destOrd="0" presId="urn:microsoft.com/office/officeart/2005/8/layout/orgChart1"/>
    <dgm:cxn modelId="{1304A0DF-9FD3-41FD-89E2-8D253E87FB1D}" srcId="{FD8C65E3-7B2E-4FDD-8498-47A1CB9339CF}" destId="{FB6464EE-6DB2-4B3A-8D78-691946E03931}" srcOrd="0" destOrd="0" parTransId="{9F465EE8-9F24-444A-940F-7F982CEF6AF1}" sibTransId="{792C3C2D-0298-4588-939E-F208786C5CF2}"/>
    <dgm:cxn modelId="{476AC9C7-AF4D-41BB-A54C-8DC690B59052}" type="presOf" srcId="{FD8C65E3-7B2E-4FDD-8498-47A1CB9339CF}" destId="{F3F39558-4487-48EB-A660-B22DB47344B7}" srcOrd="0" destOrd="0" presId="urn:microsoft.com/office/officeart/2005/8/layout/orgChart1"/>
    <dgm:cxn modelId="{38AA2FDB-E076-4175-AB8C-462F788E83F1}" type="presOf" srcId="{3C2CC2A0-3894-488F-A4ED-065C447B5F34}" destId="{A082F995-5D65-4FD7-8AC4-3233224A6680}" srcOrd="0" destOrd="0" presId="urn:microsoft.com/office/officeart/2005/8/layout/orgChart1"/>
    <dgm:cxn modelId="{606B73D4-56D6-4733-96C7-E53923C0E592}" type="presOf" srcId="{1DD218A1-B2F6-46EC-B15B-7127B727493C}" destId="{9BD007C3-4480-4616-A37A-910EACD575AA}" srcOrd="1" destOrd="0" presId="urn:microsoft.com/office/officeart/2005/8/layout/orgChart1"/>
    <dgm:cxn modelId="{7AD42A64-D8CA-4147-9CDC-9EB7A4E5FF3F}" type="presOf" srcId="{CC4D8021-F12E-4BD9-AE39-34B26E4F0B06}" destId="{0269E4A6-2042-4578-AEFA-1137029FD7C4}" srcOrd="0" destOrd="0" presId="urn:microsoft.com/office/officeart/2005/8/layout/orgChart1"/>
    <dgm:cxn modelId="{D394F2FD-6F7E-42D7-B2A3-FF684FF61860}" type="presOf" srcId="{160D8D0B-8396-4CA3-A3CA-3D44116DE3FB}" destId="{DE56082B-6AB3-42BE-9273-37CA946D7283}" srcOrd="1" destOrd="0" presId="urn:microsoft.com/office/officeart/2005/8/layout/orgChart1"/>
    <dgm:cxn modelId="{35F1B852-F8AF-45FF-989A-EF5F1283142B}" type="presOf" srcId="{C738EB23-020E-42F7-8FBD-B26793FB7BBE}" destId="{C90A3428-0207-4BDF-B8D9-DB1D18E29A31}" srcOrd="1" destOrd="0" presId="urn:microsoft.com/office/officeart/2005/8/layout/orgChart1"/>
    <dgm:cxn modelId="{3EBFE837-3AD8-4F09-93A4-E011E7F2C35C}" srcId="{160D8D0B-8396-4CA3-A3CA-3D44116DE3FB}" destId="{5B661E27-D778-4E61-81B4-AC349B5A7807}" srcOrd="1" destOrd="0" parTransId="{8318E4CE-80D5-4726-B6C7-678E543E3ADF}" sibTransId="{697F9226-4A95-46CC-83CC-C4058AB98E6D}"/>
    <dgm:cxn modelId="{83809E6C-4911-4AF2-88E0-446266680B80}" srcId="{1DD218A1-B2F6-46EC-B15B-7127B727493C}" destId="{3C2CC2A0-3894-488F-A4ED-065C447B5F34}" srcOrd="2" destOrd="0" parTransId="{9D6B500D-B966-489B-B161-9A04FC8F78EE}" sibTransId="{38986500-648E-4123-B9C7-DF92B4E17518}"/>
    <dgm:cxn modelId="{180C75EE-415D-479D-B857-EE9BB0167F9C}" srcId="{3C2CC2A0-3894-488F-A4ED-065C447B5F34}" destId="{0AB78E73-5F73-453F-AD0B-77076C471122}" srcOrd="0" destOrd="0" parTransId="{5FD6AA77-27BE-43FD-A161-71D8507491A6}" sibTransId="{1E45E0D5-BDF2-4688-AE30-9A374F06B207}"/>
    <dgm:cxn modelId="{14565E18-6E9A-49D2-AFA1-03C5857CA174}" srcId="{2EF55634-69D4-499E-B8D8-E1A6E73EC0A2}" destId="{22CC1F1D-C573-4F2C-BED4-97E327FC3792}" srcOrd="0" destOrd="0" parTransId="{CABBB528-C9AA-4A01-AF19-67CB65DB3D46}" sibTransId="{8B44694D-5666-42A0-8928-4EB2AF764C99}"/>
    <dgm:cxn modelId="{E7547DB3-F7AA-4FA2-89D0-2999DD3BF87F}" type="presOf" srcId="{5B661E27-D778-4E61-81B4-AC349B5A7807}" destId="{84E6DD0F-BE02-4D3D-9F4B-80D21AD88DAE}" srcOrd="0" destOrd="0" presId="urn:microsoft.com/office/officeart/2005/8/layout/orgChart1"/>
    <dgm:cxn modelId="{B4E966B8-D552-4BF4-B04E-B1B134D8A631}" srcId="{1DD218A1-B2F6-46EC-B15B-7127B727493C}" destId="{FD8C65E3-7B2E-4FDD-8498-47A1CB9339CF}" srcOrd="1" destOrd="0" parTransId="{D26E4831-831B-4300-B4D4-34431253A7C0}" sibTransId="{B7B7150E-7F3A-4E8A-92E4-F7D7B29E0726}"/>
    <dgm:cxn modelId="{162E4FDB-27CA-4C53-87C8-CD9A7FB18EAE}" type="presOf" srcId="{D26E4831-831B-4300-B4D4-34431253A7C0}" destId="{82809693-1FDC-4253-BEDE-15884F06CACA}" srcOrd="0" destOrd="0" presId="urn:microsoft.com/office/officeart/2005/8/layout/orgChart1"/>
    <dgm:cxn modelId="{66852364-46B5-4C90-963E-02E0C7A15D16}" type="presOf" srcId="{C738EB23-020E-42F7-8FBD-B26793FB7BBE}" destId="{FB699269-7391-4A6B-B4C6-92AA52D1F92A}" srcOrd="0" destOrd="0" presId="urn:microsoft.com/office/officeart/2005/8/layout/orgChart1"/>
    <dgm:cxn modelId="{7D93AE7F-2A87-48EC-88F6-47171C472AAA}" type="presOf" srcId="{11B2864B-C284-45E4-B848-08740896C087}" destId="{6AB66BB5-3504-4C32-9887-41C83F902B94}" srcOrd="0" destOrd="0" presId="urn:microsoft.com/office/officeart/2005/8/layout/orgChart1"/>
    <dgm:cxn modelId="{FCEEB225-233A-42AF-B275-FC9D2981F62E}" srcId="{1DD218A1-B2F6-46EC-B15B-7127B727493C}" destId="{160D8D0B-8396-4CA3-A3CA-3D44116DE3FB}" srcOrd="0" destOrd="0" parTransId="{41AA70B0-6638-45F0-BE0F-33933EEC2765}" sibTransId="{122DF5F8-0286-4282-A1B2-7A24D5D63CF1}"/>
    <dgm:cxn modelId="{6A8372B8-4355-4AE6-B6E9-3A7B8BAE6B7A}" srcId="{22CC1F1D-C573-4F2C-BED4-97E327FC3792}" destId="{1DD218A1-B2F6-46EC-B15B-7127B727493C}" srcOrd="0" destOrd="0" parTransId="{F725BBB0-F942-4D34-AEF1-238B48A68D8D}" sibTransId="{ECD20357-EEFD-4AD7-B8FA-F5AFB6806EDC}"/>
    <dgm:cxn modelId="{35CC296F-1732-40A8-9D14-1B30C745B555}" type="presOf" srcId="{FB6464EE-6DB2-4B3A-8D78-691946E03931}" destId="{9B8C6117-A16C-44AD-8957-821D4247D6BC}" srcOrd="1" destOrd="0" presId="urn:microsoft.com/office/officeart/2005/8/layout/orgChart1"/>
    <dgm:cxn modelId="{C2173570-11C0-46CB-88D3-E66CFA5FD757}" type="presOf" srcId="{1DD218A1-B2F6-46EC-B15B-7127B727493C}" destId="{377F0C02-16BC-40AB-A3DE-78CCDFE5E321}" srcOrd="0" destOrd="0" presId="urn:microsoft.com/office/officeart/2005/8/layout/orgChart1"/>
    <dgm:cxn modelId="{F49A8585-5A7D-4F75-B3E0-73C83C07147F}" type="presOf" srcId="{22CC1F1D-C573-4F2C-BED4-97E327FC3792}" destId="{8D4D46A7-C3E1-4D8B-BBDD-C909C0DA0C3A}" srcOrd="1" destOrd="0" presId="urn:microsoft.com/office/officeart/2005/8/layout/orgChart1"/>
    <dgm:cxn modelId="{26C906A5-F9B5-4757-A093-7FAD9B1B3B2A}" type="presOf" srcId="{F725BBB0-F942-4D34-AEF1-238B48A68D8D}" destId="{F526F4DC-77A9-4AE5-B611-F12F26EC3335}" srcOrd="0" destOrd="0" presId="urn:microsoft.com/office/officeart/2005/8/layout/orgChart1"/>
    <dgm:cxn modelId="{980FD5A5-4BED-46FE-9FD9-5ED5C3F0BE0B}" type="presOf" srcId="{5FD6AA77-27BE-43FD-A161-71D8507491A6}" destId="{076A1D21-C229-42FD-9FFF-1A6B5522730B}" srcOrd="0" destOrd="0" presId="urn:microsoft.com/office/officeart/2005/8/layout/orgChart1"/>
    <dgm:cxn modelId="{D2D9D903-4900-491E-9DD2-C64F635D374D}" srcId="{160D8D0B-8396-4CA3-A3CA-3D44116DE3FB}" destId="{11B2864B-C284-45E4-B848-08740896C087}" srcOrd="0" destOrd="0" parTransId="{CC4D8021-F12E-4BD9-AE39-34B26E4F0B06}" sibTransId="{E55DE9FD-947B-4153-ACEF-F5E9BFD3392B}"/>
    <dgm:cxn modelId="{3F484D79-12B5-4BC9-84E0-686A8A65E985}" type="presOf" srcId="{FB6464EE-6DB2-4B3A-8D78-691946E03931}" destId="{0EEE16C7-F2BC-4359-8FC4-E5DEC15BC23B}" srcOrd="0" destOrd="0" presId="urn:microsoft.com/office/officeart/2005/8/layout/orgChart1"/>
    <dgm:cxn modelId="{46B88727-9939-432E-A751-ABD72F683A66}" type="presOf" srcId="{11B2864B-C284-45E4-B848-08740896C087}" destId="{927E880D-2CAC-4F71-B55A-303449AE7867}" srcOrd="1" destOrd="0" presId="urn:microsoft.com/office/officeart/2005/8/layout/orgChart1"/>
    <dgm:cxn modelId="{7629D80D-D2B3-4A7F-8720-C85BA973205B}" type="presOf" srcId="{22CC1F1D-C573-4F2C-BED4-97E327FC3792}" destId="{661367C3-B572-4F46-B9B2-362162C13353}" srcOrd="0" destOrd="0" presId="urn:microsoft.com/office/officeart/2005/8/layout/orgChart1"/>
    <dgm:cxn modelId="{C2B3FBBA-562D-4992-ADD8-49847D52F517}" type="presOf" srcId="{3C2CC2A0-3894-488F-A4ED-065C447B5F34}" destId="{87589535-13E0-4CEF-AE03-C43232A220B9}" srcOrd="1" destOrd="0" presId="urn:microsoft.com/office/officeart/2005/8/layout/orgChart1"/>
    <dgm:cxn modelId="{21742576-33FD-41D4-B5DB-3A9FD5A5B567}" type="presOf" srcId="{41AA70B0-6638-45F0-BE0F-33933EEC2765}" destId="{A70EDA90-4866-4C57-8935-BD800734E013}" srcOrd="0" destOrd="0" presId="urn:microsoft.com/office/officeart/2005/8/layout/orgChart1"/>
    <dgm:cxn modelId="{5D323E80-8E8A-49BC-9CB1-B2D56F572DB2}" type="presOf" srcId="{9D6B500D-B966-489B-B161-9A04FC8F78EE}" destId="{2CBB55A6-A242-4BFD-81ED-C29A527B43EE}" srcOrd="0" destOrd="0" presId="urn:microsoft.com/office/officeart/2005/8/layout/orgChart1"/>
    <dgm:cxn modelId="{6C31F7D0-4DEE-44AF-BBBC-D4BBE4E94BE5}" type="presOf" srcId="{0AB78E73-5F73-453F-AD0B-77076C471122}" destId="{CB1BF42B-B0B8-457D-A757-EDE0DCEA8903}" srcOrd="0" destOrd="0" presId="urn:microsoft.com/office/officeart/2005/8/layout/orgChart1"/>
    <dgm:cxn modelId="{2BF3BA5F-8F9D-4D11-9F1F-B2773C6CF0AA}" type="presOf" srcId="{9F465EE8-9F24-444A-940F-7F982CEF6AF1}" destId="{EAA6019B-07FA-4211-A4A8-BA81C4E85BC2}" srcOrd="0" destOrd="0" presId="urn:microsoft.com/office/officeart/2005/8/layout/orgChart1"/>
    <dgm:cxn modelId="{3AE0DC33-9226-4223-BA1F-7D240DC933B1}" type="presParOf" srcId="{3FA02D73-A8AE-4BCD-BCE2-701F25B8F0BE}" destId="{7882B3CF-5D0C-46D6-BAC4-BE47FF472306}" srcOrd="0" destOrd="0" presId="urn:microsoft.com/office/officeart/2005/8/layout/orgChart1"/>
    <dgm:cxn modelId="{F86962F4-583D-48E2-914F-9DF5F6863FE1}" type="presParOf" srcId="{7882B3CF-5D0C-46D6-BAC4-BE47FF472306}" destId="{9D5F8AEE-ED62-4A4D-B86A-F7FE93287F6F}" srcOrd="0" destOrd="0" presId="urn:microsoft.com/office/officeart/2005/8/layout/orgChart1"/>
    <dgm:cxn modelId="{2C9E7995-6C37-40B9-8281-39647377A929}" type="presParOf" srcId="{9D5F8AEE-ED62-4A4D-B86A-F7FE93287F6F}" destId="{661367C3-B572-4F46-B9B2-362162C13353}" srcOrd="0" destOrd="0" presId="urn:microsoft.com/office/officeart/2005/8/layout/orgChart1"/>
    <dgm:cxn modelId="{01C76B6C-35D1-4A41-9FC1-02387146C270}" type="presParOf" srcId="{9D5F8AEE-ED62-4A4D-B86A-F7FE93287F6F}" destId="{8D4D46A7-C3E1-4D8B-BBDD-C909C0DA0C3A}" srcOrd="1" destOrd="0" presId="urn:microsoft.com/office/officeart/2005/8/layout/orgChart1"/>
    <dgm:cxn modelId="{0850FC33-82FD-4585-96C6-69FF546CC15C}" type="presParOf" srcId="{7882B3CF-5D0C-46D6-BAC4-BE47FF472306}" destId="{F836DD76-81D6-418E-BF4A-273DFC59FE73}" srcOrd="1" destOrd="0" presId="urn:microsoft.com/office/officeart/2005/8/layout/orgChart1"/>
    <dgm:cxn modelId="{878A94E3-9A01-4B27-8070-50EC6A4A633D}" type="presParOf" srcId="{F836DD76-81D6-418E-BF4A-273DFC59FE73}" destId="{F526F4DC-77A9-4AE5-B611-F12F26EC3335}" srcOrd="0" destOrd="0" presId="urn:microsoft.com/office/officeart/2005/8/layout/orgChart1"/>
    <dgm:cxn modelId="{B5690DB0-4CFE-41BE-A343-3216DDA8551A}" type="presParOf" srcId="{F836DD76-81D6-418E-BF4A-273DFC59FE73}" destId="{9D9FC94C-1EF5-468C-82E9-0F7F97D6D64D}" srcOrd="1" destOrd="0" presId="urn:microsoft.com/office/officeart/2005/8/layout/orgChart1"/>
    <dgm:cxn modelId="{F3255A27-AD28-440E-A5E0-BC1F0035B2E1}" type="presParOf" srcId="{9D9FC94C-1EF5-468C-82E9-0F7F97D6D64D}" destId="{A800F61E-F92A-41BD-AF83-224FF38A25B1}" srcOrd="0" destOrd="0" presId="urn:microsoft.com/office/officeart/2005/8/layout/orgChart1"/>
    <dgm:cxn modelId="{A8D69939-D8CF-486C-9B85-FDC20FED3AD3}" type="presParOf" srcId="{A800F61E-F92A-41BD-AF83-224FF38A25B1}" destId="{377F0C02-16BC-40AB-A3DE-78CCDFE5E321}" srcOrd="0" destOrd="0" presId="urn:microsoft.com/office/officeart/2005/8/layout/orgChart1"/>
    <dgm:cxn modelId="{B0213F0B-6552-45F5-A26F-1878845BEC91}" type="presParOf" srcId="{A800F61E-F92A-41BD-AF83-224FF38A25B1}" destId="{9BD007C3-4480-4616-A37A-910EACD575AA}" srcOrd="1" destOrd="0" presId="urn:microsoft.com/office/officeart/2005/8/layout/orgChart1"/>
    <dgm:cxn modelId="{0F960929-E271-47B6-A71A-6EB56BC6507D}" type="presParOf" srcId="{9D9FC94C-1EF5-468C-82E9-0F7F97D6D64D}" destId="{66D704E9-0DD2-424A-8442-5DDF54657128}" srcOrd="1" destOrd="0" presId="urn:microsoft.com/office/officeart/2005/8/layout/orgChart1"/>
    <dgm:cxn modelId="{DD667E66-4BF7-4C5E-A109-827CAA80BDFB}" type="presParOf" srcId="{66D704E9-0DD2-424A-8442-5DDF54657128}" destId="{A70EDA90-4866-4C57-8935-BD800734E013}" srcOrd="0" destOrd="0" presId="urn:microsoft.com/office/officeart/2005/8/layout/orgChart1"/>
    <dgm:cxn modelId="{B4D56C10-4A2D-4767-96E0-46C2D51DD4C4}" type="presParOf" srcId="{66D704E9-0DD2-424A-8442-5DDF54657128}" destId="{F70CC377-7FF3-431B-900A-6258ACA9E8A9}" srcOrd="1" destOrd="0" presId="urn:microsoft.com/office/officeart/2005/8/layout/orgChart1"/>
    <dgm:cxn modelId="{459F8B7D-9000-460D-848F-45A780114597}" type="presParOf" srcId="{F70CC377-7FF3-431B-900A-6258ACA9E8A9}" destId="{2DF93B21-4480-4FE0-B10D-22ACFB7AB2CE}" srcOrd="0" destOrd="0" presId="urn:microsoft.com/office/officeart/2005/8/layout/orgChart1"/>
    <dgm:cxn modelId="{D1EAC05C-B81A-44B7-B6F7-76A4E752EC37}" type="presParOf" srcId="{2DF93B21-4480-4FE0-B10D-22ACFB7AB2CE}" destId="{4A7A1C0A-B640-4C1F-9D77-386FB49B3DC2}" srcOrd="0" destOrd="0" presId="urn:microsoft.com/office/officeart/2005/8/layout/orgChart1"/>
    <dgm:cxn modelId="{960E109D-81B9-40A8-B6EB-582F4729A468}" type="presParOf" srcId="{2DF93B21-4480-4FE0-B10D-22ACFB7AB2CE}" destId="{DE56082B-6AB3-42BE-9273-37CA946D7283}" srcOrd="1" destOrd="0" presId="urn:microsoft.com/office/officeart/2005/8/layout/orgChart1"/>
    <dgm:cxn modelId="{290033F4-0286-4124-B63A-E44694B5E755}" type="presParOf" srcId="{F70CC377-7FF3-431B-900A-6258ACA9E8A9}" destId="{B77C515E-7157-4C6F-852B-A128E891B43D}" srcOrd="1" destOrd="0" presId="urn:microsoft.com/office/officeart/2005/8/layout/orgChart1"/>
    <dgm:cxn modelId="{84D85BB0-62FA-438B-8EEB-5DA78E045971}" type="presParOf" srcId="{B77C515E-7157-4C6F-852B-A128E891B43D}" destId="{0269E4A6-2042-4578-AEFA-1137029FD7C4}" srcOrd="0" destOrd="0" presId="urn:microsoft.com/office/officeart/2005/8/layout/orgChart1"/>
    <dgm:cxn modelId="{F508D0DA-5990-4CCF-8641-2EA40917EB14}" type="presParOf" srcId="{B77C515E-7157-4C6F-852B-A128E891B43D}" destId="{F78D0EC7-7AE6-4E19-96C1-6E5C2DCB3D8A}" srcOrd="1" destOrd="0" presId="urn:microsoft.com/office/officeart/2005/8/layout/orgChart1"/>
    <dgm:cxn modelId="{068F9C5A-D8F3-43C9-A4DF-1D5E4F11AED1}" type="presParOf" srcId="{F78D0EC7-7AE6-4E19-96C1-6E5C2DCB3D8A}" destId="{A027625F-AA57-4B1A-8B73-D03F5139AAE0}" srcOrd="0" destOrd="0" presId="urn:microsoft.com/office/officeart/2005/8/layout/orgChart1"/>
    <dgm:cxn modelId="{81701E02-1B9E-4809-810B-5F619652FED5}" type="presParOf" srcId="{A027625F-AA57-4B1A-8B73-D03F5139AAE0}" destId="{6AB66BB5-3504-4C32-9887-41C83F902B94}" srcOrd="0" destOrd="0" presId="urn:microsoft.com/office/officeart/2005/8/layout/orgChart1"/>
    <dgm:cxn modelId="{F2BE9E32-7733-406F-B6D9-4F9E27357474}" type="presParOf" srcId="{A027625F-AA57-4B1A-8B73-D03F5139AAE0}" destId="{927E880D-2CAC-4F71-B55A-303449AE7867}" srcOrd="1" destOrd="0" presId="urn:microsoft.com/office/officeart/2005/8/layout/orgChart1"/>
    <dgm:cxn modelId="{2599292B-0E90-4FDC-BABC-1EEFBF6149FC}" type="presParOf" srcId="{F78D0EC7-7AE6-4E19-96C1-6E5C2DCB3D8A}" destId="{C7A8D7E1-9AD0-411B-A897-519D5C57A8B5}" srcOrd="1" destOrd="0" presId="urn:microsoft.com/office/officeart/2005/8/layout/orgChart1"/>
    <dgm:cxn modelId="{7FD4F47B-5241-4E53-90B0-A1D4E29E920A}" type="presParOf" srcId="{F78D0EC7-7AE6-4E19-96C1-6E5C2DCB3D8A}" destId="{2215B983-633A-4D9D-AFC6-F6A7407D54B7}" srcOrd="2" destOrd="0" presId="urn:microsoft.com/office/officeart/2005/8/layout/orgChart1"/>
    <dgm:cxn modelId="{3809FE7F-60E7-4FE8-B12C-69F380A8EA83}" type="presParOf" srcId="{B77C515E-7157-4C6F-852B-A128E891B43D}" destId="{50C73239-07F7-44AD-A1F7-7FC479ECD374}" srcOrd="2" destOrd="0" presId="urn:microsoft.com/office/officeart/2005/8/layout/orgChart1"/>
    <dgm:cxn modelId="{ABA4E565-BAC1-4BC8-AE0C-2AB68959D917}" type="presParOf" srcId="{B77C515E-7157-4C6F-852B-A128E891B43D}" destId="{1B73BFCD-BC78-43C2-BB24-E4830CFD723A}" srcOrd="3" destOrd="0" presId="urn:microsoft.com/office/officeart/2005/8/layout/orgChart1"/>
    <dgm:cxn modelId="{F694BDF1-98AF-4BAA-9899-5A323BD13165}" type="presParOf" srcId="{1B73BFCD-BC78-43C2-BB24-E4830CFD723A}" destId="{F6191A2F-B284-40C0-8975-7AEFF8ACD737}" srcOrd="0" destOrd="0" presId="urn:microsoft.com/office/officeart/2005/8/layout/orgChart1"/>
    <dgm:cxn modelId="{846F4D1A-8896-4D9D-923A-00C0862C2B53}" type="presParOf" srcId="{F6191A2F-B284-40C0-8975-7AEFF8ACD737}" destId="{84E6DD0F-BE02-4D3D-9F4B-80D21AD88DAE}" srcOrd="0" destOrd="0" presId="urn:microsoft.com/office/officeart/2005/8/layout/orgChart1"/>
    <dgm:cxn modelId="{2D778688-C214-40A5-A8E2-5C1574B35ABC}" type="presParOf" srcId="{F6191A2F-B284-40C0-8975-7AEFF8ACD737}" destId="{22061537-AE45-4322-A798-5886EFDF2713}" srcOrd="1" destOrd="0" presId="urn:microsoft.com/office/officeart/2005/8/layout/orgChart1"/>
    <dgm:cxn modelId="{1BBCB836-2976-41AF-8E36-76DC483F86A3}" type="presParOf" srcId="{1B73BFCD-BC78-43C2-BB24-E4830CFD723A}" destId="{617BEB49-6F2A-4B2D-A8EB-74956542BAB9}" srcOrd="1" destOrd="0" presId="urn:microsoft.com/office/officeart/2005/8/layout/orgChart1"/>
    <dgm:cxn modelId="{FF55CB2F-C3A5-47EF-BF8F-DC31F613AED7}" type="presParOf" srcId="{1B73BFCD-BC78-43C2-BB24-E4830CFD723A}" destId="{7FE029A9-B5DD-4934-BCA3-7C0487C98D1E}" srcOrd="2" destOrd="0" presId="urn:microsoft.com/office/officeart/2005/8/layout/orgChart1"/>
    <dgm:cxn modelId="{BB3CCA8C-1C98-47FC-8908-E024F724412B}" type="presParOf" srcId="{F70CC377-7FF3-431B-900A-6258ACA9E8A9}" destId="{6C8E0A95-1EBE-4504-94A2-ED77363AB66C}" srcOrd="2" destOrd="0" presId="urn:microsoft.com/office/officeart/2005/8/layout/orgChart1"/>
    <dgm:cxn modelId="{5809E5B7-F8AD-425E-A29A-7FBF0312D88E}" type="presParOf" srcId="{66D704E9-0DD2-424A-8442-5DDF54657128}" destId="{82809693-1FDC-4253-BEDE-15884F06CACA}" srcOrd="2" destOrd="0" presId="urn:microsoft.com/office/officeart/2005/8/layout/orgChart1"/>
    <dgm:cxn modelId="{8676FE8A-320F-482F-B108-32C0C835BCAD}" type="presParOf" srcId="{66D704E9-0DD2-424A-8442-5DDF54657128}" destId="{DA920DC4-7E4B-43BC-8215-751D3D7398A4}" srcOrd="3" destOrd="0" presId="urn:microsoft.com/office/officeart/2005/8/layout/orgChart1"/>
    <dgm:cxn modelId="{E5AF2969-42E9-46BA-85EC-4C619F9560D2}" type="presParOf" srcId="{DA920DC4-7E4B-43BC-8215-751D3D7398A4}" destId="{42F4C71F-512A-401E-BD95-5004B4951123}" srcOrd="0" destOrd="0" presId="urn:microsoft.com/office/officeart/2005/8/layout/orgChart1"/>
    <dgm:cxn modelId="{E99E9FA2-748F-4565-9277-39EBB5BE8DE3}" type="presParOf" srcId="{42F4C71F-512A-401E-BD95-5004B4951123}" destId="{F3F39558-4487-48EB-A660-B22DB47344B7}" srcOrd="0" destOrd="0" presId="urn:microsoft.com/office/officeart/2005/8/layout/orgChart1"/>
    <dgm:cxn modelId="{3B206C8B-1C3A-4D83-AEEC-209B50DE3F77}" type="presParOf" srcId="{42F4C71F-512A-401E-BD95-5004B4951123}" destId="{E709A771-74B7-406F-BBD7-6B1380070AE6}" srcOrd="1" destOrd="0" presId="urn:microsoft.com/office/officeart/2005/8/layout/orgChart1"/>
    <dgm:cxn modelId="{9975D0F7-DBE5-49B2-B942-93F113ADF8CF}" type="presParOf" srcId="{DA920DC4-7E4B-43BC-8215-751D3D7398A4}" destId="{0FF803F6-10A3-49CA-9089-8CA5B38187CB}" srcOrd="1" destOrd="0" presId="urn:microsoft.com/office/officeart/2005/8/layout/orgChart1"/>
    <dgm:cxn modelId="{D22422C6-53FA-412A-A616-981B5BA6C321}" type="presParOf" srcId="{0FF803F6-10A3-49CA-9089-8CA5B38187CB}" destId="{EAA6019B-07FA-4211-A4A8-BA81C4E85BC2}" srcOrd="0" destOrd="0" presId="urn:microsoft.com/office/officeart/2005/8/layout/orgChart1"/>
    <dgm:cxn modelId="{928E4D12-81E2-44BE-85B8-8C9E91B2E65E}" type="presParOf" srcId="{0FF803F6-10A3-49CA-9089-8CA5B38187CB}" destId="{69EC108F-3670-4D8D-9CEC-B5A0F95889EE}" srcOrd="1" destOrd="0" presId="urn:microsoft.com/office/officeart/2005/8/layout/orgChart1"/>
    <dgm:cxn modelId="{851CB9A9-DF51-4F10-862F-473A5126D120}" type="presParOf" srcId="{69EC108F-3670-4D8D-9CEC-B5A0F95889EE}" destId="{3B332290-705D-4E94-981B-6540BCA4BB2A}" srcOrd="0" destOrd="0" presId="urn:microsoft.com/office/officeart/2005/8/layout/orgChart1"/>
    <dgm:cxn modelId="{D380ECB3-B33E-4074-9240-96D3857FC88C}" type="presParOf" srcId="{3B332290-705D-4E94-981B-6540BCA4BB2A}" destId="{0EEE16C7-F2BC-4359-8FC4-E5DEC15BC23B}" srcOrd="0" destOrd="0" presId="urn:microsoft.com/office/officeart/2005/8/layout/orgChart1"/>
    <dgm:cxn modelId="{057E503C-5E48-4980-9B83-B0EE87D096B8}" type="presParOf" srcId="{3B332290-705D-4E94-981B-6540BCA4BB2A}" destId="{9B8C6117-A16C-44AD-8957-821D4247D6BC}" srcOrd="1" destOrd="0" presId="urn:microsoft.com/office/officeart/2005/8/layout/orgChart1"/>
    <dgm:cxn modelId="{7C901E9E-CFC8-4640-862A-9CEB5EA85524}" type="presParOf" srcId="{69EC108F-3670-4D8D-9CEC-B5A0F95889EE}" destId="{67392961-CEB8-4B4B-B1A6-1B5C1CCE79C5}" srcOrd="1" destOrd="0" presId="urn:microsoft.com/office/officeart/2005/8/layout/orgChart1"/>
    <dgm:cxn modelId="{8B9E50D3-68CA-4D14-A58F-E5C6F55EB094}" type="presParOf" srcId="{69EC108F-3670-4D8D-9CEC-B5A0F95889EE}" destId="{0F2AF77D-330A-4095-B3B1-ABBF6A479947}" srcOrd="2" destOrd="0" presId="urn:microsoft.com/office/officeart/2005/8/layout/orgChart1"/>
    <dgm:cxn modelId="{8D8EA92B-8D65-4748-9D99-0A4BF12963A0}" type="presParOf" srcId="{DA920DC4-7E4B-43BC-8215-751D3D7398A4}" destId="{7FF9291C-2A06-4139-ABA0-9F104696611D}" srcOrd="2" destOrd="0" presId="urn:microsoft.com/office/officeart/2005/8/layout/orgChart1"/>
    <dgm:cxn modelId="{AFB6004E-DCC7-4F68-BC77-675E9849CEFB}" type="presParOf" srcId="{66D704E9-0DD2-424A-8442-5DDF54657128}" destId="{2CBB55A6-A242-4BFD-81ED-C29A527B43EE}" srcOrd="4" destOrd="0" presId="urn:microsoft.com/office/officeart/2005/8/layout/orgChart1"/>
    <dgm:cxn modelId="{538C1CC4-76C8-4969-9872-C85BF5AA1A5B}" type="presParOf" srcId="{66D704E9-0DD2-424A-8442-5DDF54657128}" destId="{07D83850-F2D9-4FA1-8A68-4B4A655D2891}" srcOrd="5" destOrd="0" presId="urn:microsoft.com/office/officeart/2005/8/layout/orgChart1"/>
    <dgm:cxn modelId="{577D33E9-A8BE-4A3C-8AF7-27E65ED4DC4D}" type="presParOf" srcId="{07D83850-F2D9-4FA1-8A68-4B4A655D2891}" destId="{4175CBCE-E103-4F9B-9B08-38694E23AA4D}" srcOrd="0" destOrd="0" presId="urn:microsoft.com/office/officeart/2005/8/layout/orgChart1"/>
    <dgm:cxn modelId="{F064EB35-C754-4EA1-9B9A-7AAD4018205F}" type="presParOf" srcId="{4175CBCE-E103-4F9B-9B08-38694E23AA4D}" destId="{A082F995-5D65-4FD7-8AC4-3233224A6680}" srcOrd="0" destOrd="0" presId="urn:microsoft.com/office/officeart/2005/8/layout/orgChart1"/>
    <dgm:cxn modelId="{16F3E7F1-4996-4655-8C32-C0623F86E9B4}" type="presParOf" srcId="{4175CBCE-E103-4F9B-9B08-38694E23AA4D}" destId="{87589535-13E0-4CEF-AE03-C43232A220B9}" srcOrd="1" destOrd="0" presId="urn:microsoft.com/office/officeart/2005/8/layout/orgChart1"/>
    <dgm:cxn modelId="{061A02FF-ABC9-4292-B5FD-FE3CED5BC9E9}" type="presParOf" srcId="{07D83850-F2D9-4FA1-8A68-4B4A655D2891}" destId="{4160F92A-A3D5-440E-8F17-351BB01521D9}" srcOrd="1" destOrd="0" presId="urn:microsoft.com/office/officeart/2005/8/layout/orgChart1"/>
    <dgm:cxn modelId="{0C8F8FE1-F360-4EAA-99AC-F98FBF445CFC}" type="presParOf" srcId="{4160F92A-A3D5-440E-8F17-351BB01521D9}" destId="{076A1D21-C229-42FD-9FFF-1A6B5522730B}" srcOrd="0" destOrd="0" presId="urn:microsoft.com/office/officeart/2005/8/layout/orgChart1"/>
    <dgm:cxn modelId="{EE38B489-9F79-47F5-991C-7E2EC186993F}" type="presParOf" srcId="{4160F92A-A3D5-440E-8F17-351BB01521D9}" destId="{E6CC3016-63B5-4FF2-8BEE-0B48C98DCFD3}" srcOrd="1" destOrd="0" presId="urn:microsoft.com/office/officeart/2005/8/layout/orgChart1"/>
    <dgm:cxn modelId="{68DAAF43-0454-491F-AED1-620C47734242}" type="presParOf" srcId="{E6CC3016-63B5-4FF2-8BEE-0B48C98DCFD3}" destId="{D6BEF046-1374-4256-9152-959D059643B2}" srcOrd="0" destOrd="0" presId="urn:microsoft.com/office/officeart/2005/8/layout/orgChart1"/>
    <dgm:cxn modelId="{B973C3A3-DE99-45B5-AEF3-51FE80510BBE}" type="presParOf" srcId="{D6BEF046-1374-4256-9152-959D059643B2}" destId="{CB1BF42B-B0B8-457D-A757-EDE0DCEA8903}" srcOrd="0" destOrd="0" presId="urn:microsoft.com/office/officeart/2005/8/layout/orgChart1"/>
    <dgm:cxn modelId="{4119AC21-ADB8-4BB8-9B90-BCB30DCFA3D3}" type="presParOf" srcId="{D6BEF046-1374-4256-9152-959D059643B2}" destId="{154EA8F3-F7EC-4FC5-8AC1-D3D0506BFA4D}" srcOrd="1" destOrd="0" presId="urn:microsoft.com/office/officeart/2005/8/layout/orgChart1"/>
    <dgm:cxn modelId="{8325D4AF-8E19-47B5-88F8-AAD99A04F8D4}" type="presParOf" srcId="{E6CC3016-63B5-4FF2-8BEE-0B48C98DCFD3}" destId="{1432304C-D176-4364-A444-BABAFA0DF822}" srcOrd="1" destOrd="0" presId="urn:microsoft.com/office/officeart/2005/8/layout/orgChart1"/>
    <dgm:cxn modelId="{2C7399BB-559D-4223-8A8D-937D5C8A79B5}" type="presParOf" srcId="{E6CC3016-63B5-4FF2-8BEE-0B48C98DCFD3}" destId="{DEAED255-BD14-4D24-BA0E-A5DFBB404AE5}" srcOrd="2" destOrd="0" presId="urn:microsoft.com/office/officeart/2005/8/layout/orgChart1"/>
    <dgm:cxn modelId="{3B6A2EEE-17B3-4EBC-9D39-F65C7FA1FF13}" type="presParOf" srcId="{4160F92A-A3D5-440E-8F17-351BB01521D9}" destId="{71A899CE-5110-4AC2-A75E-E5403A94ADF5}" srcOrd="2" destOrd="0" presId="urn:microsoft.com/office/officeart/2005/8/layout/orgChart1"/>
    <dgm:cxn modelId="{1989C661-00E3-468C-9DE5-5D92A94CCDD9}" type="presParOf" srcId="{4160F92A-A3D5-440E-8F17-351BB01521D9}" destId="{07DF7BD7-1C24-49AC-BDEE-7F8BF3FF1C51}" srcOrd="3" destOrd="0" presId="urn:microsoft.com/office/officeart/2005/8/layout/orgChart1"/>
    <dgm:cxn modelId="{BFE812CD-98E4-444F-8494-B92BC896D731}" type="presParOf" srcId="{07DF7BD7-1C24-49AC-BDEE-7F8BF3FF1C51}" destId="{FB213FAB-449E-4FD6-A75D-9E1059C0AF1E}" srcOrd="0" destOrd="0" presId="urn:microsoft.com/office/officeart/2005/8/layout/orgChart1"/>
    <dgm:cxn modelId="{9BEED768-40C7-463B-96F8-2094FA8A092D}" type="presParOf" srcId="{FB213FAB-449E-4FD6-A75D-9E1059C0AF1E}" destId="{FB699269-7391-4A6B-B4C6-92AA52D1F92A}" srcOrd="0" destOrd="0" presId="urn:microsoft.com/office/officeart/2005/8/layout/orgChart1"/>
    <dgm:cxn modelId="{48D69471-EB50-4378-BA84-560C404EFF44}" type="presParOf" srcId="{FB213FAB-449E-4FD6-A75D-9E1059C0AF1E}" destId="{C90A3428-0207-4BDF-B8D9-DB1D18E29A31}" srcOrd="1" destOrd="0" presId="urn:microsoft.com/office/officeart/2005/8/layout/orgChart1"/>
    <dgm:cxn modelId="{A8FC14F6-290C-4088-ABFD-607046DE57BF}" type="presParOf" srcId="{07DF7BD7-1C24-49AC-BDEE-7F8BF3FF1C51}" destId="{FF31259C-0F83-4588-877B-204B61B64D2B}" srcOrd="1" destOrd="0" presId="urn:microsoft.com/office/officeart/2005/8/layout/orgChart1"/>
    <dgm:cxn modelId="{B84397CE-4AB4-484D-BA8B-D78171493CFF}" type="presParOf" srcId="{07DF7BD7-1C24-49AC-BDEE-7F8BF3FF1C51}" destId="{165E1774-D26C-4B8D-A907-3A0E4C9BE85B}" srcOrd="2" destOrd="0" presId="urn:microsoft.com/office/officeart/2005/8/layout/orgChart1"/>
    <dgm:cxn modelId="{E3E7AF32-5F2D-4687-BF07-90E4D015DED6}" type="presParOf" srcId="{07D83850-F2D9-4FA1-8A68-4B4A655D2891}" destId="{9686EA55-B8EB-4506-9C4E-013986650C3F}" srcOrd="2" destOrd="0" presId="urn:microsoft.com/office/officeart/2005/8/layout/orgChart1"/>
    <dgm:cxn modelId="{5C76BE31-74AB-433E-AE99-4347862F1134}" type="presParOf" srcId="{9D9FC94C-1EF5-468C-82E9-0F7F97D6D64D}" destId="{34058A4F-D87A-4347-89D5-1B76F3BEC555}" srcOrd="2" destOrd="0" presId="urn:microsoft.com/office/officeart/2005/8/layout/orgChart1"/>
    <dgm:cxn modelId="{236ECEDE-83AC-47F4-ADD6-88D1778571E8}" type="presParOf" srcId="{7882B3CF-5D0C-46D6-BAC4-BE47FF472306}" destId="{8A8FC3FD-BA22-4224-B927-CC3F7B881CD8}"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BA3D9B-70F3-4939-B5F7-582F80BD9918}" type="doc">
      <dgm:prSet loTypeId="urn:microsoft.com/office/officeart/2005/8/layout/venn3" loCatId="relationship" qsTypeId="urn:microsoft.com/office/officeart/2005/8/quickstyle/3d2#2" qsCatId="3D" csTypeId="urn:microsoft.com/office/officeart/2005/8/colors/colorful4" csCatId="colorful" phldr="1"/>
      <dgm:spPr/>
      <dgm:t>
        <a:bodyPr/>
        <a:lstStyle/>
        <a:p>
          <a:endParaRPr lang="en-CA"/>
        </a:p>
      </dgm:t>
    </dgm:pt>
    <dgm:pt modelId="{2F259D08-24A3-43C3-ADA5-F9E020E6A068}">
      <dgm:prSet phldrT="[Text]" custT="1"/>
      <dgm:spPr/>
      <dgm:t>
        <a:bodyPr/>
        <a:lstStyle/>
        <a:p>
          <a:r>
            <a:rPr lang="en-CA" sz="2200" b="1" dirty="0">
              <a:latin typeface="+mj-lt"/>
            </a:rPr>
            <a:t>Chairman</a:t>
          </a:r>
          <a:r>
            <a:rPr lang="en-CA" sz="2200" dirty="0">
              <a:latin typeface="+mj-lt"/>
            </a:rPr>
            <a:t> </a:t>
          </a:r>
        </a:p>
        <a:p>
          <a:r>
            <a:rPr lang="en-CA" sz="2000" dirty="0">
              <a:latin typeface="+mj-lt"/>
            </a:rPr>
            <a:t>Dr. Wazir Muhammad (Biomedical Image Processing)</a:t>
          </a:r>
        </a:p>
      </dgm:t>
    </dgm:pt>
    <dgm:pt modelId="{45040B35-211E-4C7C-9FFB-C9AA897F1B3E}" type="parTrans" cxnId="{918BAB00-DC97-4169-A3D1-DD1936E01985}">
      <dgm:prSet/>
      <dgm:spPr/>
      <dgm:t>
        <a:bodyPr/>
        <a:lstStyle/>
        <a:p>
          <a:endParaRPr lang="en-CA"/>
        </a:p>
      </dgm:t>
    </dgm:pt>
    <dgm:pt modelId="{E05505F8-DF1B-4552-941A-558BCC66A7C8}" type="sibTrans" cxnId="{918BAB00-DC97-4169-A3D1-DD1936E01985}">
      <dgm:prSet/>
      <dgm:spPr/>
      <dgm:t>
        <a:bodyPr/>
        <a:lstStyle/>
        <a:p>
          <a:endParaRPr lang="en-CA"/>
        </a:p>
      </dgm:t>
    </dgm:pt>
    <dgm:pt modelId="{5AAC3C6B-124D-4AE2-BD20-D4225BF49DC1}">
      <dgm:prSet phldrT="[Text]" custT="1"/>
      <dgm:spPr/>
      <dgm:t>
        <a:bodyPr/>
        <a:lstStyle/>
        <a:p>
          <a:r>
            <a:rPr lang="en-CA" sz="2000" b="0" dirty="0">
              <a:latin typeface="+mn-lt"/>
            </a:rPr>
            <a:t>Assistant Prof: Dr. Muneeza Khan (Biomedical Engineering)</a:t>
          </a:r>
        </a:p>
      </dgm:t>
    </dgm:pt>
    <dgm:pt modelId="{0563FBDD-F6F5-4FC7-8C08-1C4EDD822330}" type="parTrans" cxnId="{8D19904D-3A1F-476B-9763-BD48DA3B6BAF}">
      <dgm:prSet/>
      <dgm:spPr/>
      <dgm:t>
        <a:bodyPr/>
        <a:lstStyle/>
        <a:p>
          <a:endParaRPr lang="en-CA"/>
        </a:p>
      </dgm:t>
    </dgm:pt>
    <dgm:pt modelId="{21226AB4-F265-40FE-AFDE-125B6D1D1CF4}" type="sibTrans" cxnId="{8D19904D-3A1F-476B-9763-BD48DA3B6BAF}">
      <dgm:prSet/>
      <dgm:spPr/>
      <dgm:t>
        <a:bodyPr/>
        <a:lstStyle/>
        <a:p>
          <a:endParaRPr lang="en-CA"/>
        </a:p>
      </dgm:t>
    </dgm:pt>
    <dgm:pt modelId="{AC9EA169-4785-42D2-A639-1DEA00338870}">
      <dgm:prSet phldrT="[Text]" custT="1"/>
      <dgm:spPr/>
      <dgm:t>
        <a:bodyPr/>
        <a:lstStyle/>
        <a:p>
          <a:r>
            <a:rPr lang="en-CA" sz="2000" b="0" dirty="0">
              <a:latin typeface="+mn-lt"/>
            </a:rPr>
            <a:t>Lecturer.</a:t>
          </a:r>
        </a:p>
        <a:p>
          <a:r>
            <a:rPr lang="en-CA" sz="2000" b="0" dirty="0">
              <a:latin typeface="+mn-lt"/>
            </a:rPr>
            <a:t>Engr. Nazia Ejaz</a:t>
          </a:r>
        </a:p>
        <a:p>
          <a:r>
            <a:rPr lang="en-CA" sz="2000" b="0" dirty="0">
              <a:latin typeface="+mn-lt"/>
            </a:rPr>
            <a:t>(Biomedical Engineering)</a:t>
          </a:r>
        </a:p>
      </dgm:t>
    </dgm:pt>
    <dgm:pt modelId="{8FF3A781-855E-4AB9-98DA-E7FFF6E53F8B}" type="parTrans" cxnId="{41025B13-082F-490A-ACCF-EE892757BFE0}">
      <dgm:prSet/>
      <dgm:spPr/>
      <dgm:t>
        <a:bodyPr/>
        <a:lstStyle/>
        <a:p>
          <a:endParaRPr lang="en-CA"/>
        </a:p>
      </dgm:t>
    </dgm:pt>
    <dgm:pt modelId="{AC87359D-B709-4E70-8E42-14A53208DB55}" type="sibTrans" cxnId="{41025B13-082F-490A-ACCF-EE892757BFE0}">
      <dgm:prSet/>
      <dgm:spPr/>
      <dgm:t>
        <a:bodyPr/>
        <a:lstStyle/>
        <a:p>
          <a:endParaRPr lang="en-CA"/>
        </a:p>
      </dgm:t>
    </dgm:pt>
    <dgm:pt modelId="{A651C7DB-6483-4B36-AEA5-FAF50BC0B900}">
      <dgm:prSet custT="1"/>
      <dgm:spPr/>
      <dgm:t>
        <a:bodyPr/>
        <a:lstStyle/>
        <a:p>
          <a:r>
            <a:rPr lang="en-CA" sz="2000" b="0" dirty="0"/>
            <a:t>Assistant Prof: Dr. Muhammad Ilyas</a:t>
          </a:r>
        </a:p>
        <a:p>
          <a:r>
            <a:rPr lang="en-CA" sz="2000" b="0" dirty="0"/>
            <a:t>(Biomedical Control System)</a:t>
          </a:r>
        </a:p>
      </dgm:t>
    </dgm:pt>
    <dgm:pt modelId="{E4560D70-BD04-4BF3-9389-232B23C60963}" type="parTrans" cxnId="{9921938B-0801-43A2-BCCE-B37B6D06806B}">
      <dgm:prSet/>
      <dgm:spPr/>
      <dgm:t>
        <a:bodyPr/>
        <a:lstStyle/>
        <a:p>
          <a:endParaRPr lang="en-CA"/>
        </a:p>
      </dgm:t>
    </dgm:pt>
    <dgm:pt modelId="{0FF1E9C2-7FCA-4950-8706-A6B21A2A5ED5}" type="sibTrans" cxnId="{9921938B-0801-43A2-BCCE-B37B6D06806B}">
      <dgm:prSet/>
      <dgm:spPr/>
      <dgm:t>
        <a:bodyPr/>
        <a:lstStyle/>
        <a:p>
          <a:endParaRPr lang="en-CA"/>
        </a:p>
      </dgm:t>
    </dgm:pt>
    <dgm:pt modelId="{AA8D4964-1695-447E-8780-1C69B5CB3C8E}">
      <dgm:prSet phldrT="[Text]" custT="1"/>
      <dgm:spPr/>
      <dgm:t>
        <a:bodyPr/>
        <a:lstStyle/>
        <a:p>
          <a:r>
            <a:rPr lang="en-CA" sz="2000" b="0" dirty="0">
              <a:latin typeface="+mn-lt"/>
            </a:rPr>
            <a:t>Lecturer: Engr.</a:t>
          </a:r>
        </a:p>
        <a:p>
          <a:r>
            <a:rPr lang="en-CA" sz="2000" b="0" dirty="0">
              <a:latin typeface="+mn-lt"/>
            </a:rPr>
            <a:t>Muhammad Waqar (Biomedical Engineering)  </a:t>
          </a:r>
        </a:p>
      </dgm:t>
    </dgm:pt>
    <dgm:pt modelId="{0A4EF707-1EEA-41B1-BF65-9A40FE51B77D}" type="parTrans" cxnId="{5E6401F0-F181-4FDE-8214-EEC278CFC85D}">
      <dgm:prSet/>
      <dgm:spPr/>
      <dgm:t>
        <a:bodyPr/>
        <a:lstStyle/>
        <a:p>
          <a:endParaRPr lang="en-CA"/>
        </a:p>
      </dgm:t>
    </dgm:pt>
    <dgm:pt modelId="{7FE7E590-6186-4C95-8EF3-534EC138B0C2}" type="sibTrans" cxnId="{5E6401F0-F181-4FDE-8214-EEC278CFC85D}">
      <dgm:prSet/>
      <dgm:spPr/>
      <dgm:t>
        <a:bodyPr/>
        <a:lstStyle/>
        <a:p>
          <a:endParaRPr lang="en-CA"/>
        </a:p>
      </dgm:t>
    </dgm:pt>
    <dgm:pt modelId="{0DB35EF6-FAAD-476B-90B3-6E2C01B9771D}" type="pres">
      <dgm:prSet presAssocID="{AEBA3D9B-70F3-4939-B5F7-582F80BD9918}" presName="Name0" presStyleCnt="0">
        <dgm:presLayoutVars>
          <dgm:dir/>
          <dgm:resizeHandles val="exact"/>
        </dgm:presLayoutVars>
      </dgm:prSet>
      <dgm:spPr/>
      <dgm:t>
        <a:bodyPr/>
        <a:lstStyle/>
        <a:p>
          <a:endParaRPr lang="en-US"/>
        </a:p>
      </dgm:t>
    </dgm:pt>
    <dgm:pt modelId="{0E36EE85-D186-498A-A1D1-C715FDB7690F}" type="pres">
      <dgm:prSet presAssocID="{2F259D08-24A3-43C3-ADA5-F9E020E6A068}" presName="Name5" presStyleLbl="vennNode1" presStyleIdx="0" presStyleCnt="5">
        <dgm:presLayoutVars>
          <dgm:bulletEnabled val="1"/>
        </dgm:presLayoutVars>
      </dgm:prSet>
      <dgm:spPr/>
      <dgm:t>
        <a:bodyPr/>
        <a:lstStyle/>
        <a:p>
          <a:endParaRPr lang="en-US"/>
        </a:p>
      </dgm:t>
    </dgm:pt>
    <dgm:pt modelId="{77D59B46-1549-4D13-936F-74ED9560B6B7}" type="pres">
      <dgm:prSet presAssocID="{E05505F8-DF1B-4552-941A-558BCC66A7C8}" presName="space" presStyleCnt="0"/>
      <dgm:spPr/>
    </dgm:pt>
    <dgm:pt modelId="{4CF34DE8-429B-457E-9E54-C4F38EB321A9}" type="pres">
      <dgm:prSet presAssocID="{A651C7DB-6483-4B36-AEA5-FAF50BC0B900}" presName="Name5" presStyleLbl="vennNode1" presStyleIdx="1" presStyleCnt="5">
        <dgm:presLayoutVars>
          <dgm:bulletEnabled val="1"/>
        </dgm:presLayoutVars>
      </dgm:prSet>
      <dgm:spPr/>
      <dgm:t>
        <a:bodyPr/>
        <a:lstStyle/>
        <a:p>
          <a:endParaRPr lang="en-US"/>
        </a:p>
      </dgm:t>
    </dgm:pt>
    <dgm:pt modelId="{8B591849-675B-4BED-A666-7840075CBF91}" type="pres">
      <dgm:prSet presAssocID="{0FF1E9C2-7FCA-4950-8706-A6B21A2A5ED5}" presName="space" presStyleCnt="0"/>
      <dgm:spPr/>
    </dgm:pt>
    <dgm:pt modelId="{FE02A239-6B5F-4126-A5D8-FE53F1C37213}" type="pres">
      <dgm:prSet presAssocID="{5AAC3C6B-124D-4AE2-BD20-D4225BF49DC1}" presName="Name5" presStyleLbl="vennNode1" presStyleIdx="2" presStyleCnt="5" custLinFactNeighborY="1003">
        <dgm:presLayoutVars>
          <dgm:bulletEnabled val="1"/>
        </dgm:presLayoutVars>
      </dgm:prSet>
      <dgm:spPr/>
      <dgm:t>
        <a:bodyPr/>
        <a:lstStyle/>
        <a:p>
          <a:endParaRPr lang="en-US"/>
        </a:p>
      </dgm:t>
    </dgm:pt>
    <dgm:pt modelId="{0401803A-088F-4441-ADBB-A215F372851B}" type="pres">
      <dgm:prSet presAssocID="{21226AB4-F265-40FE-AFDE-125B6D1D1CF4}" presName="space" presStyleCnt="0"/>
      <dgm:spPr/>
    </dgm:pt>
    <dgm:pt modelId="{008D692C-A307-400F-A274-0ED4E966EFCF}" type="pres">
      <dgm:prSet presAssocID="{AC9EA169-4785-42D2-A639-1DEA00338870}" presName="Name5" presStyleLbl="vennNode1" presStyleIdx="3" presStyleCnt="5">
        <dgm:presLayoutVars>
          <dgm:bulletEnabled val="1"/>
        </dgm:presLayoutVars>
      </dgm:prSet>
      <dgm:spPr/>
      <dgm:t>
        <a:bodyPr/>
        <a:lstStyle/>
        <a:p>
          <a:endParaRPr lang="en-US"/>
        </a:p>
      </dgm:t>
    </dgm:pt>
    <dgm:pt modelId="{C76B5628-4E44-4DE6-AED8-829BEED136AF}" type="pres">
      <dgm:prSet presAssocID="{AC87359D-B709-4E70-8E42-14A53208DB55}" presName="space" presStyleCnt="0"/>
      <dgm:spPr/>
    </dgm:pt>
    <dgm:pt modelId="{7755E076-AAEC-40E3-BFFE-BF43D9007E90}" type="pres">
      <dgm:prSet presAssocID="{AA8D4964-1695-447E-8780-1C69B5CB3C8E}" presName="Name5" presStyleLbl="vennNode1" presStyleIdx="4" presStyleCnt="5" custLinFactX="12068" custLinFactNeighborX="100000" custLinFactNeighborY="-485">
        <dgm:presLayoutVars>
          <dgm:bulletEnabled val="1"/>
        </dgm:presLayoutVars>
      </dgm:prSet>
      <dgm:spPr/>
      <dgm:t>
        <a:bodyPr/>
        <a:lstStyle/>
        <a:p>
          <a:endParaRPr lang="en-US"/>
        </a:p>
      </dgm:t>
    </dgm:pt>
  </dgm:ptLst>
  <dgm:cxnLst>
    <dgm:cxn modelId="{918BAB00-DC97-4169-A3D1-DD1936E01985}" srcId="{AEBA3D9B-70F3-4939-B5F7-582F80BD9918}" destId="{2F259D08-24A3-43C3-ADA5-F9E020E6A068}" srcOrd="0" destOrd="0" parTransId="{45040B35-211E-4C7C-9FFB-C9AA897F1B3E}" sibTransId="{E05505F8-DF1B-4552-941A-558BCC66A7C8}"/>
    <dgm:cxn modelId="{9921938B-0801-43A2-BCCE-B37B6D06806B}" srcId="{AEBA3D9B-70F3-4939-B5F7-582F80BD9918}" destId="{A651C7DB-6483-4B36-AEA5-FAF50BC0B900}" srcOrd="1" destOrd="0" parTransId="{E4560D70-BD04-4BF3-9389-232B23C60963}" sibTransId="{0FF1E9C2-7FCA-4950-8706-A6B21A2A5ED5}"/>
    <dgm:cxn modelId="{49571F54-7120-4A84-BD1B-8DD058CF1BA5}" type="presOf" srcId="{A651C7DB-6483-4B36-AEA5-FAF50BC0B900}" destId="{4CF34DE8-429B-457E-9E54-C4F38EB321A9}" srcOrd="0" destOrd="0" presId="urn:microsoft.com/office/officeart/2005/8/layout/venn3"/>
    <dgm:cxn modelId="{C8D49E26-A6AF-4DB7-85A0-88C9B800ABA2}" type="presOf" srcId="{5AAC3C6B-124D-4AE2-BD20-D4225BF49DC1}" destId="{FE02A239-6B5F-4126-A5D8-FE53F1C37213}" srcOrd="0" destOrd="0" presId="urn:microsoft.com/office/officeart/2005/8/layout/venn3"/>
    <dgm:cxn modelId="{8D19904D-3A1F-476B-9763-BD48DA3B6BAF}" srcId="{AEBA3D9B-70F3-4939-B5F7-582F80BD9918}" destId="{5AAC3C6B-124D-4AE2-BD20-D4225BF49DC1}" srcOrd="2" destOrd="0" parTransId="{0563FBDD-F6F5-4FC7-8C08-1C4EDD822330}" sibTransId="{21226AB4-F265-40FE-AFDE-125B6D1D1CF4}"/>
    <dgm:cxn modelId="{41025B13-082F-490A-ACCF-EE892757BFE0}" srcId="{AEBA3D9B-70F3-4939-B5F7-582F80BD9918}" destId="{AC9EA169-4785-42D2-A639-1DEA00338870}" srcOrd="3" destOrd="0" parTransId="{8FF3A781-855E-4AB9-98DA-E7FFF6E53F8B}" sibTransId="{AC87359D-B709-4E70-8E42-14A53208DB55}"/>
    <dgm:cxn modelId="{5E6401F0-F181-4FDE-8214-EEC278CFC85D}" srcId="{AEBA3D9B-70F3-4939-B5F7-582F80BD9918}" destId="{AA8D4964-1695-447E-8780-1C69B5CB3C8E}" srcOrd="4" destOrd="0" parTransId="{0A4EF707-1EEA-41B1-BF65-9A40FE51B77D}" sibTransId="{7FE7E590-6186-4C95-8EF3-534EC138B0C2}"/>
    <dgm:cxn modelId="{2488CF82-3422-41C5-929C-3E3BDD64D420}" type="presOf" srcId="{AC9EA169-4785-42D2-A639-1DEA00338870}" destId="{008D692C-A307-400F-A274-0ED4E966EFCF}" srcOrd="0" destOrd="0" presId="urn:microsoft.com/office/officeart/2005/8/layout/venn3"/>
    <dgm:cxn modelId="{C31032C1-3BCA-4611-9248-A54CD2E8711B}" type="presOf" srcId="{AA8D4964-1695-447E-8780-1C69B5CB3C8E}" destId="{7755E076-AAEC-40E3-BFFE-BF43D9007E90}" srcOrd="0" destOrd="0" presId="urn:microsoft.com/office/officeart/2005/8/layout/venn3"/>
    <dgm:cxn modelId="{034F516B-F0F9-4612-BC83-68D575479F9C}" type="presOf" srcId="{2F259D08-24A3-43C3-ADA5-F9E020E6A068}" destId="{0E36EE85-D186-498A-A1D1-C715FDB7690F}" srcOrd="0" destOrd="0" presId="urn:microsoft.com/office/officeart/2005/8/layout/venn3"/>
    <dgm:cxn modelId="{87A026D0-33DE-46AF-9187-1B7D2438BC1E}" type="presOf" srcId="{AEBA3D9B-70F3-4939-B5F7-582F80BD9918}" destId="{0DB35EF6-FAAD-476B-90B3-6E2C01B9771D}" srcOrd="0" destOrd="0" presId="urn:microsoft.com/office/officeart/2005/8/layout/venn3"/>
    <dgm:cxn modelId="{6B327FBE-89A4-411A-AF44-152F32DC9108}" type="presParOf" srcId="{0DB35EF6-FAAD-476B-90B3-6E2C01B9771D}" destId="{0E36EE85-D186-498A-A1D1-C715FDB7690F}" srcOrd="0" destOrd="0" presId="urn:microsoft.com/office/officeart/2005/8/layout/venn3"/>
    <dgm:cxn modelId="{DAC056AF-41A8-4A10-A0DF-C665A1EDFFC4}" type="presParOf" srcId="{0DB35EF6-FAAD-476B-90B3-6E2C01B9771D}" destId="{77D59B46-1549-4D13-936F-74ED9560B6B7}" srcOrd="1" destOrd="0" presId="urn:microsoft.com/office/officeart/2005/8/layout/venn3"/>
    <dgm:cxn modelId="{844C14B0-2616-4737-9B3E-D3333A62E8E7}" type="presParOf" srcId="{0DB35EF6-FAAD-476B-90B3-6E2C01B9771D}" destId="{4CF34DE8-429B-457E-9E54-C4F38EB321A9}" srcOrd="2" destOrd="0" presId="urn:microsoft.com/office/officeart/2005/8/layout/venn3"/>
    <dgm:cxn modelId="{627499EA-AF8D-48C3-AE54-C5120E306D17}" type="presParOf" srcId="{0DB35EF6-FAAD-476B-90B3-6E2C01B9771D}" destId="{8B591849-675B-4BED-A666-7840075CBF91}" srcOrd="3" destOrd="0" presId="urn:microsoft.com/office/officeart/2005/8/layout/venn3"/>
    <dgm:cxn modelId="{5343CFCB-D133-4AE0-B24F-CF2AC4CC15F0}" type="presParOf" srcId="{0DB35EF6-FAAD-476B-90B3-6E2C01B9771D}" destId="{FE02A239-6B5F-4126-A5D8-FE53F1C37213}" srcOrd="4" destOrd="0" presId="urn:microsoft.com/office/officeart/2005/8/layout/venn3"/>
    <dgm:cxn modelId="{0F91B887-3BFE-491C-994B-360939DBAF54}" type="presParOf" srcId="{0DB35EF6-FAAD-476B-90B3-6E2C01B9771D}" destId="{0401803A-088F-4441-ADBB-A215F372851B}" srcOrd="5" destOrd="0" presId="urn:microsoft.com/office/officeart/2005/8/layout/venn3"/>
    <dgm:cxn modelId="{FE29E806-AD99-486E-9DB8-7A0067DEC7EA}" type="presParOf" srcId="{0DB35EF6-FAAD-476B-90B3-6E2C01B9771D}" destId="{008D692C-A307-400F-A274-0ED4E966EFCF}" srcOrd="6" destOrd="0" presId="urn:microsoft.com/office/officeart/2005/8/layout/venn3"/>
    <dgm:cxn modelId="{FDEF01E7-F22E-42C2-9DE7-BCBD25453036}" type="presParOf" srcId="{0DB35EF6-FAAD-476B-90B3-6E2C01B9771D}" destId="{C76B5628-4E44-4DE6-AED8-829BEED136AF}" srcOrd="7" destOrd="0" presId="urn:microsoft.com/office/officeart/2005/8/layout/venn3"/>
    <dgm:cxn modelId="{D478E186-6D37-42B5-8277-7A5D7B36B02C}" type="presParOf" srcId="{0DB35EF6-FAAD-476B-90B3-6E2C01B9771D}" destId="{7755E076-AAEC-40E3-BFFE-BF43D9007E90}"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EBA3D9B-70F3-4939-B5F7-582F80BD9918}" type="doc">
      <dgm:prSet loTypeId="urn:microsoft.com/office/officeart/2005/8/layout/venn3" loCatId="relationship" qsTypeId="urn:microsoft.com/office/officeart/2005/8/quickstyle/simple1" qsCatId="simple" csTypeId="urn:microsoft.com/office/officeart/2005/8/colors/accent1_3" csCatId="accent1" phldr="1"/>
      <dgm:spPr/>
      <dgm:t>
        <a:bodyPr/>
        <a:lstStyle/>
        <a:p>
          <a:endParaRPr lang="en-CA"/>
        </a:p>
      </dgm:t>
    </dgm:pt>
    <dgm:pt modelId="{2F259D08-24A3-43C3-ADA5-F9E020E6A068}">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CA" sz="2000" dirty="0">
              <a:latin typeface="+mn-lt"/>
            </a:rPr>
            <a:t>Dr. Talal Jameel (Biomedical Engineering IPFP Fellow)</a:t>
          </a:r>
        </a:p>
      </dgm:t>
    </dgm:pt>
    <dgm:pt modelId="{45040B35-211E-4C7C-9FFB-C9AA897F1B3E}" type="parTrans" cxnId="{918BAB00-DC97-4169-A3D1-DD1936E01985}">
      <dgm:prSet/>
      <dgm:spPr/>
      <dgm:t>
        <a:bodyPr/>
        <a:lstStyle/>
        <a:p>
          <a:endParaRPr lang="en-CA"/>
        </a:p>
      </dgm:t>
    </dgm:pt>
    <dgm:pt modelId="{E05505F8-DF1B-4552-941A-558BCC66A7C8}" type="sibTrans" cxnId="{918BAB00-DC97-4169-A3D1-DD1936E01985}">
      <dgm:prSet/>
      <dgm:spPr/>
      <dgm:t>
        <a:bodyPr/>
        <a:lstStyle/>
        <a:p>
          <a:endParaRPr lang="en-CA"/>
        </a:p>
      </dgm:t>
    </dgm:pt>
    <dgm:pt modelId="{0DB35EF6-FAAD-476B-90B3-6E2C01B9771D}" type="pres">
      <dgm:prSet presAssocID="{AEBA3D9B-70F3-4939-B5F7-582F80BD9918}" presName="Name0" presStyleCnt="0">
        <dgm:presLayoutVars>
          <dgm:dir/>
          <dgm:resizeHandles val="exact"/>
        </dgm:presLayoutVars>
      </dgm:prSet>
      <dgm:spPr/>
      <dgm:t>
        <a:bodyPr/>
        <a:lstStyle/>
        <a:p>
          <a:endParaRPr lang="en-US"/>
        </a:p>
      </dgm:t>
    </dgm:pt>
    <dgm:pt modelId="{0E36EE85-D186-498A-A1D1-C715FDB7690F}" type="pres">
      <dgm:prSet presAssocID="{2F259D08-24A3-43C3-ADA5-F9E020E6A068}" presName="Name5" presStyleLbl="vennNode1" presStyleIdx="0" presStyleCnt="1" custScaleX="114330">
        <dgm:presLayoutVars>
          <dgm:bulletEnabled val="1"/>
        </dgm:presLayoutVars>
      </dgm:prSet>
      <dgm:spPr/>
      <dgm:t>
        <a:bodyPr/>
        <a:lstStyle/>
        <a:p>
          <a:endParaRPr lang="en-US"/>
        </a:p>
      </dgm:t>
    </dgm:pt>
  </dgm:ptLst>
  <dgm:cxnLst>
    <dgm:cxn modelId="{918BAB00-DC97-4169-A3D1-DD1936E01985}" srcId="{AEBA3D9B-70F3-4939-B5F7-582F80BD9918}" destId="{2F259D08-24A3-43C3-ADA5-F9E020E6A068}" srcOrd="0" destOrd="0" parTransId="{45040B35-211E-4C7C-9FFB-C9AA897F1B3E}" sibTransId="{E05505F8-DF1B-4552-941A-558BCC66A7C8}"/>
    <dgm:cxn modelId="{D211920D-490A-4AF8-8C46-9561E4135182}" type="presOf" srcId="{AEBA3D9B-70F3-4939-B5F7-582F80BD9918}" destId="{0DB35EF6-FAAD-476B-90B3-6E2C01B9771D}" srcOrd="0" destOrd="0" presId="urn:microsoft.com/office/officeart/2005/8/layout/venn3"/>
    <dgm:cxn modelId="{6F6E6C4A-09E4-4DEE-A0D3-1C61B9BDCFEB}" type="presOf" srcId="{2F259D08-24A3-43C3-ADA5-F9E020E6A068}" destId="{0E36EE85-D186-498A-A1D1-C715FDB7690F}" srcOrd="0" destOrd="0" presId="urn:microsoft.com/office/officeart/2005/8/layout/venn3"/>
    <dgm:cxn modelId="{39EAB2B6-FDC5-4935-AEC2-428B0305C885}" type="presParOf" srcId="{0DB35EF6-FAAD-476B-90B3-6E2C01B9771D}" destId="{0E36EE85-D186-498A-A1D1-C715FDB7690F}" srcOrd="0" destOrd="0" presId="urn:microsoft.com/office/officeart/2005/8/layout/ven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AEF13-5620-4862-827C-3997149384FF}">
      <dsp:nvSpPr>
        <dsp:cNvPr id="0" name=""/>
        <dsp:cNvSpPr/>
      </dsp:nvSpPr>
      <dsp:spPr>
        <a:xfrm>
          <a:off x="4482833" y="2166791"/>
          <a:ext cx="1050919" cy="93832"/>
        </a:xfrm>
        <a:custGeom>
          <a:avLst/>
          <a:gdLst/>
          <a:ahLst/>
          <a:cxnLst/>
          <a:rect l="0" t="0" r="0" b="0"/>
          <a:pathLst>
            <a:path>
              <a:moveTo>
                <a:pt x="0" y="0"/>
              </a:moveTo>
              <a:lnTo>
                <a:pt x="1050919" y="0"/>
              </a:lnTo>
              <a:lnTo>
                <a:pt x="1050919" y="93832"/>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B4624C5-9B7A-43FC-AE29-9AAFAD248209}">
      <dsp:nvSpPr>
        <dsp:cNvPr id="0" name=""/>
        <dsp:cNvSpPr/>
      </dsp:nvSpPr>
      <dsp:spPr>
        <a:xfrm>
          <a:off x="4482833" y="2072958"/>
          <a:ext cx="1050919" cy="93832"/>
        </a:xfrm>
        <a:custGeom>
          <a:avLst/>
          <a:gdLst/>
          <a:ahLst/>
          <a:cxnLst/>
          <a:rect l="0" t="0" r="0" b="0"/>
          <a:pathLst>
            <a:path>
              <a:moveTo>
                <a:pt x="0" y="93832"/>
              </a:moveTo>
              <a:lnTo>
                <a:pt x="1050919" y="93832"/>
              </a:lnTo>
              <a:lnTo>
                <a:pt x="1050919" y="0"/>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A0854AA-5C87-4CC4-8697-367066050A9A}">
      <dsp:nvSpPr>
        <dsp:cNvPr id="0" name=""/>
        <dsp:cNvSpPr/>
      </dsp:nvSpPr>
      <dsp:spPr>
        <a:xfrm>
          <a:off x="4482833" y="2166791"/>
          <a:ext cx="2101839" cy="1936695"/>
        </a:xfrm>
        <a:custGeom>
          <a:avLst/>
          <a:gdLst/>
          <a:ahLst/>
          <a:cxnLst/>
          <a:rect l="0" t="0" r="0" b="0"/>
          <a:pathLst>
            <a:path>
              <a:moveTo>
                <a:pt x="0" y="0"/>
              </a:moveTo>
              <a:lnTo>
                <a:pt x="1951708" y="0"/>
              </a:lnTo>
              <a:lnTo>
                <a:pt x="1951708" y="1936695"/>
              </a:lnTo>
              <a:lnTo>
                <a:pt x="2101839" y="1936695"/>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03F5BB3-09FC-4439-B091-1A0AD0E0288F}">
      <dsp:nvSpPr>
        <dsp:cNvPr id="0" name=""/>
        <dsp:cNvSpPr/>
      </dsp:nvSpPr>
      <dsp:spPr>
        <a:xfrm>
          <a:off x="4482833" y="2166791"/>
          <a:ext cx="2101839" cy="1291130"/>
        </a:xfrm>
        <a:custGeom>
          <a:avLst/>
          <a:gdLst/>
          <a:ahLst/>
          <a:cxnLst/>
          <a:rect l="0" t="0" r="0" b="0"/>
          <a:pathLst>
            <a:path>
              <a:moveTo>
                <a:pt x="0" y="0"/>
              </a:moveTo>
              <a:lnTo>
                <a:pt x="1951708" y="0"/>
              </a:lnTo>
              <a:lnTo>
                <a:pt x="1951708" y="1291130"/>
              </a:lnTo>
              <a:lnTo>
                <a:pt x="2101839" y="1291130"/>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9582F32-233B-41AB-AA76-CCA6237D6DF7}">
      <dsp:nvSpPr>
        <dsp:cNvPr id="0" name=""/>
        <dsp:cNvSpPr/>
      </dsp:nvSpPr>
      <dsp:spPr>
        <a:xfrm>
          <a:off x="4482833" y="2166791"/>
          <a:ext cx="2101839" cy="645565"/>
        </a:xfrm>
        <a:custGeom>
          <a:avLst/>
          <a:gdLst/>
          <a:ahLst/>
          <a:cxnLst/>
          <a:rect l="0" t="0" r="0" b="0"/>
          <a:pathLst>
            <a:path>
              <a:moveTo>
                <a:pt x="0" y="0"/>
              </a:moveTo>
              <a:lnTo>
                <a:pt x="1951708" y="0"/>
              </a:lnTo>
              <a:lnTo>
                <a:pt x="1951708" y="645565"/>
              </a:lnTo>
              <a:lnTo>
                <a:pt x="2101839" y="645565"/>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7481042-3706-4E51-B473-455E3CA3A02D}">
      <dsp:nvSpPr>
        <dsp:cNvPr id="0" name=""/>
        <dsp:cNvSpPr/>
      </dsp:nvSpPr>
      <dsp:spPr>
        <a:xfrm>
          <a:off x="4482833" y="2121071"/>
          <a:ext cx="2101839" cy="91440"/>
        </a:xfrm>
        <a:custGeom>
          <a:avLst/>
          <a:gdLst/>
          <a:ahLst/>
          <a:cxnLst/>
          <a:rect l="0" t="0" r="0" b="0"/>
          <a:pathLst>
            <a:path>
              <a:moveTo>
                <a:pt x="0" y="45720"/>
              </a:moveTo>
              <a:lnTo>
                <a:pt x="2101839" y="45720"/>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D5E1382-EC77-42B7-8C98-80DDDB8A9DDC}">
      <dsp:nvSpPr>
        <dsp:cNvPr id="0" name=""/>
        <dsp:cNvSpPr/>
      </dsp:nvSpPr>
      <dsp:spPr>
        <a:xfrm>
          <a:off x="4482833" y="1521225"/>
          <a:ext cx="2101839" cy="645565"/>
        </a:xfrm>
        <a:custGeom>
          <a:avLst/>
          <a:gdLst/>
          <a:ahLst/>
          <a:cxnLst/>
          <a:rect l="0" t="0" r="0" b="0"/>
          <a:pathLst>
            <a:path>
              <a:moveTo>
                <a:pt x="0" y="645565"/>
              </a:moveTo>
              <a:lnTo>
                <a:pt x="1951708" y="645565"/>
              </a:lnTo>
              <a:lnTo>
                <a:pt x="1951708" y="0"/>
              </a:lnTo>
              <a:lnTo>
                <a:pt x="2101839" y="0"/>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D5442C5-61F2-41A9-AC5E-0DD83F327FF0}">
      <dsp:nvSpPr>
        <dsp:cNvPr id="0" name=""/>
        <dsp:cNvSpPr/>
      </dsp:nvSpPr>
      <dsp:spPr>
        <a:xfrm>
          <a:off x="4482833" y="875660"/>
          <a:ext cx="2101839" cy="1291130"/>
        </a:xfrm>
        <a:custGeom>
          <a:avLst/>
          <a:gdLst/>
          <a:ahLst/>
          <a:cxnLst/>
          <a:rect l="0" t="0" r="0" b="0"/>
          <a:pathLst>
            <a:path>
              <a:moveTo>
                <a:pt x="0" y="1291130"/>
              </a:moveTo>
              <a:lnTo>
                <a:pt x="1951708" y="1291130"/>
              </a:lnTo>
              <a:lnTo>
                <a:pt x="1951708" y="0"/>
              </a:lnTo>
              <a:lnTo>
                <a:pt x="2101839" y="0"/>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67F86BF3-19E8-4D29-9731-2BE38327854C}">
      <dsp:nvSpPr>
        <dsp:cNvPr id="0" name=""/>
        <dsp:cNvSpPr/>
      </dsp:nvSpPr>
      <dsp:spPr>
        <a:xfrm>
          <a:off x="4482833" y="230095"/>
          <a:ext cx="2101839" cy="1936695"/>
        </a:xfrm>
        <a:custGeom>
          <a:avLst/>
          <a:gdLst/>
          <a:ahLst/>
          <a:cxnLst/>
          <a:rect l="0" t="0" r="0" b="0"/>
          <a:pathLst>
            <a:path>
              <a:moveTo>
                <a:pt x="0" y="1936695"/>
              </a:moveTo>
              <a:lnTo>
                <a:pt x="1951708" y="1936695"/>
              </a:lnTo>
              <a:lnTo>
                <a:pt x="1951708" y="0"/>
              </a:lnTo>
              <a:lnTo>
                <a:pt x="2101839" y="0"/>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DAF0A71-B9FE-458F-A0CA-956E8D623BA4}">
      <dsp:nvSpPr>
        <dsp:cNvPr id="0" name=""/>
        <dsp:cNvSpPr/>
      </dsp:nvSpPr>
      <dsp:spPr>
        <a:xfrm>
          <a:off x="2981518" y="1937840"/>
          <a:ext cx="1501314" cy="45790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a:t>Vice Chancellor</a:t>
          </a:r>
        </a:p>
      </dsp:txBody>
      <dsp:txXfrm>
        <a:off x="2981518" y="1937840"/>
        <a:ext cx="1501314" cy="457900"/>
      </dsp:txXfrm>
    </dsp:sp>
    <dsp:sp modelId="{E9C85E2B-8240-401E-85A5-93B03041D656}">
      <dsp:nvSpPr>
        <dsp:cNvPr id="0" name=""/>
        <dsp:cNvSpPr/>
      </dsp:nvSpPr>
      <dsp:spPr>
        <a:xfrm>
          <a:off x="6584672" y="1145"/>
          <a:ext cx="1501314" cy="4579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a:t>Pro Vice Chancellor</a:t>
          </a:r>
        </a:p>
      </dsp:txBody>
      <dsp:txXfrm>
        <a:off x="6584672" y="1145"/>
        <a:ext cx="1501314" cy="457900"/>
      </dsp:txXfrm>
    </dsp:sp>
    <dsp:sp modelId="{DD6DA2B1-FE9B-47EE-AE9F-7A89996DB9E2}">
      <dsp:nvSpPr>
        <dsp:cNvPr id="0" name=""/>
        <dsp:cNvSpPr/>
      </dsp:nvSpPr>
      <dsp:spPr>
        <a:xfrm>
          <a:off x="6584672" y="646710"/>
          <a:ext cx="1501314" cy="4579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a:t>Dean Faculty of Engineering</a:t>
          </a:r>
        </a:p>
      </dsp:txBody>
      <dsp:txXfrm>
        <a:off x="6584672" y="646710"/>
        <a:ext cx="1501314" cy="457900"/>
      </dsp:txXfrm>
    </dsp:sp>
    <dsp:sp modelId="{FCB6F3BF-688F-485F-B5A2-2067F6F96BE7}">
      <dsp:nvSpPr>
        <dsp:cNvPr id="0" name=""/>
        <dsp:cNvSpPr/>
      </dsp:nvSpPr>
      <dsp:spPr>
        <a:xfrm>
          <a:off x="6584672" y="1292275"/>
          <a:ext cx="1501314" cy="4579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a:t>Registrar</a:t>
          </a:r>
        </a:p>
      </dsp:txBody>
      <dsp:txXfrm>
        <a:off x="6584672" y="1292275"/>
        <a:ext cx="1501314" cy="457900"/>
      </dsp:txXfrm>
    </dsp:sp>
    <dsp:sp modelId="{FE6FA50D-D279-44F2-A1C1-AB15242FE295}">
      <dsp:nvSpPr>
        <dsp:cNvPr id="0" name=""/>
        <dsp:cNvSpPr/>
      </dsp:nvSpPr>
      <dsp:spPr>
        <a:xfrm>
          <a:off x="6584672" y="1937840"/>
          <a:ext cx="1501314" cy="4579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a:t>Controller of Examination</a:t>
          </a:r>
        </a:p>
      </dsp:txBody>
      <dsp:txXfrm>
        <a:off x="6584672" y="1937840"/>
        <a:ext cx="1501314" cy="457900"/>
      </dsp:txXfrm>
    </dsp:sp>
    <dsp:sp modelId="{4614ACD7-F1A6-43A0-8F94-779F6A76385B}">
      <dsp:nvSpPr>
        <dsp:cNvPr id="0" name=""/>
        <dsp:cNvSpPr/>
      </dsp:nvSpPr>
      <dsp:spPr>
        <a:xfrm>
          <a:off x="6584672" y="2583405"/>
          <a:ext cx="1501314" cy="4579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a:t>Director Postgraduate</a:t>
          </a:r>
        </a:p>
      </dsp:txBody>
      <dsp:txXfrm>
        <a:off x="6584672" y="2583405"/>
        <a:ext cx="1501314" cy="457900"/>
      </dsp:txXfrm>
    </dsp:sp>
    <dsp:sp modelId="{28F1039A-544F-49D7-8884-9B91B40F0744}">
      <dsp:nvSpPr>
        <dsp:cNvPr id="0" name=""/>
        <dsp:cNvSpPr/>
      </dsp:nvSpPr>
      <dsp:spPr>
        <a:xfrm>
          <a:off x="6584672" y="3228970"/>
          <a:ext cx="1501314" cy="4579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a:t>Director General ORIC</a:t>
          </a:r>
        </a:p>
      </dsp:txBody>
      <dsp:txXfrm>
        <a:off x="6584672" y="3228970"/>
        <a:ext cx="1501314" cy="457900"/>
      </dsp:txXfrm>
    </dsp:sp>
    <dsp:sp modelId="{9E91E606-CA2B-4178-A00C-EF82B644E35C}">
      <dsp:nvSpPr>
        <dsp:cNvPr id="0" name=""/>
        <dsp:cNvSpPr/>
      </dsp:nvSpPr>
      <dsp:spPr>
        <a:xfrm>
          <a:off x="6584672" y="3874535"/>
          <a:ext cx="1501314" cy="4579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a:t>Treasurer</a:t>
          </a:r>
        </a:p>
      </dsp:txBody>
      <dsp:txXfrm>
        <a:off x="6584672" y="3874535"/>
        <a:ext cx="1501314" cy="457900"/>
      </dsp:txXfrm>
    </dsp:sp>
    <dsp:sp modelId="{C4E0B638-2A01-4B4C-9394-31B0546FB78A}">
      <dsp:nvSpPr>
        <dsp:cNvPr id="0" name=""/>
        <dsp:cNvSpPr/>
      </dsp:nvSpPr>
      <dsp:spPr>
        <a:xfrm>
          <a:off x="4783095" y="1615058"/>
          <a:ext cx="1501314" cy="4579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a:t>Personal Staff</a:t>
          </a:r>
        </a:p>
      </dsp:txBody>
      <dsp:txXfrm>
        <a:off x="4783095" y="1615058"/>
        <a:ext cx="1501314" cy="457900"/>
      </dsp:txXfrm>
    </dsp:sp>
    <dsp:sp modelId="{B9A13D09-8B3F-4F4C-B011-4D28AB6F7FDD}">
      <dsp:nvSpPr>
        <dsp:cNvPr id="0" name=""/>
        <dsp:cNvSpPr/>
      </dsp:nvSpPr>
      <dsp:spPr>
        <a:xfrm>
          <a:off x="4783095" y="2260623"/>
          <a:ext cx="1501314" cy="457900"/>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sz="1500" kern="1200" dirty="0"/>
            <a:t>Protocol Officer</a:t>
          </a:r>
        </a:p>
      </dsp:txBody>
      <dsp:txXfrm>
        <a:off x="4783095" y="2260623"/>
        <a:ext cx="1501314" cy="457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899CE-5110-4AC2-A75E-E5403A94ADF5}">
      <dsp:nvSpPr>
        <dsp:cNvPr id="0" name=""/>
        <dsp:cNvSpPr/>
      </dsp:nvSpPr>
      <dsp:spPr>
        <a:xfrm>
          <a:off x="5408873" y="3325816"/>
          <a:ext cx="337347" cy="1531766"/>
        </a:xfrm>
        <a:custGeom>
          <a:avLst/>
          <a:gdLst/>
          <a:ahLst/>
          <a:cxnLst/>
          <a:rect l="0" t="0" r="0" b="0"/>
          <a:pathLst>
            <a:path>
              <a:moveTo>
                <a:pt x="0" y="0"/>
              </a:moveTo>
              <a:lnTo>
                <a:pt x="0" y="1531766"/>
              </a:lnTo>
              <a:lnTo>
                <a:pt x="337347" y="1531766"/>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076A1D21-C229-42FD-9FFF-1A6B5522730B}">
      <dsp:nvSpPr>
        <dsp:cNvPr id="0" name=""/>
        <dsp:cNvSpPr/>
      </dsp:nvSpPr>
      <dsp:spPr>
        <a:xfrm>
          <a:off x="5408873" y="3325816"/>
          <a:ext cx="337347" cy="602232"/>
        </a:xfrm>
        <a:custGeom>
          <a:avLst/>
          <a:gdLst/>
          <a:ahLst/>
          <a:cxnLst/>
          <a:rect l="0" t="0" r="0" b="0"/>
          <a:pathLst>
            <a:path>
              <a:moveTo>
                <a:pt x="0" y="0"/>
              </a:moveTo>
              <a:lnTo>
                <a:pt x="0" y="602232"/>
              </a:lnTo>
              <a:lnTo>
                <a:pt x="337347" y="602232"/>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2CBB55A6-A242-4BFD-81ED-C29A527B43EE}">
      <dsp:nvSpPr>
        <dsp:cNvPr id="0" name=""/>
        <dsp:cNvSpPr/>
      </dsp:nvSpPr>
      <dsp:spPr>
        <a:xfrm>
          <a:off x="3717498" y="2246156"/>
          <a:ext cx="2590969" cy="425058"/>
        </a:xfrm>
        <a:custGeom>
          <a:avLst/>
          <a:gdLst/>
          <a:ahLst/>
          <a:cxnLst/>
          <a:rect l="0" t="0" r="0" b="0"/>
          <a:pathLst>
            <a:path>
              <a:moveTo>
                <a:pt x="0" y="0"/>
              </a:moveTo>
              <a:lnTo>
                <a:pt x="0" y="287592"/>
              </a:lnTo>
              <a:lnTo>
                <a:pt x="2590969" y="287592"/>
              </a:lnTo>
              <a:lnTo>
                <a:pt x="2590969" y="425058"/>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EAA6019B-07FA-4211-A4A8-BA81C4E85BC2}">
      <dsp:nvSpPr>
        <dsp:cNvPr id="0" name=""/>
        <dsp:cNvSpPr/>
      </dsp:nvSpPr>
      <dsp:spPr>
        <a:xfrm>
          <a:off x="2770508" y="3325816"/>
          <a:ext cx="356422" cy="602232"/>
        </a:xfrm>
        <a:custGeom>
          <a:avLst/>
          <a:gdLst/>
          <a:ahLst/>
          <a:cxnLst/>
          <a:rect l="0" t="0" r="0" b="0"/>
          <a:pathLst>
            <a:path>
              <a:moveTo>
                <a:pt x="0" y="0"/>
              </a:moveTo>
              <a:lnTo>
                <a:pt x="0" y="602232"/>
              </a:lnTo>
              <a:lnTo>
                <a:pt x="356422" y="602232"/>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82809693-1FDC-4253-BEDE-15884F06CACA}">
      <dsp:nvSpPr>
        <dsp:cNvPr id="0" name=""/>
        <dsp:cNvSpPr/>
      </dsp:nvSpPr>
      <dsp:spPr>
        <a:xfrm>
          <a:off x="3671778" y="2246156"/>
          <a:ext cx="91440" cy="425058"/>
        </a:xfrm>
        <a:custGeom>
          <a:avLst/>
          <a:gdLst/>
          <a:ahLst/>
          <a:cxnLst/>
          <a:rect l="0" t="0" r="0" b="0"/>
          <a:pathLst>
            <a:path>
              <a:moveTo>
                <a:pt x="45720" y="0"/>
              </a:moveTo>
              <a:lnTo>
                <a:pt x="45720" y="287592"/>
              </a:lnTo>
              <a:lnTo>
                <a:pt x="49189" y="287592"/>
              </a:lnTo>
              <a:lnTo>
                <a:pt x="49189" y="425058"/>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50C73239-07F7-44AD-A1F7-7FC479ECD374}">
      <dsp:nvSpPr>
        <dsp:cNvPr id="0" name=""/>
        <dsp:cNvSpPr/>
      </dsp:nvSpPr>
      <dsp:spPr>
        <a:xfrm>
          <a:off x="227627" y="3325816"/>
          <a:ext cx="338388" cy="1531766"/>
        </a:xfrm>
        <a:custGeom>
          <a:avLst/>
          <a:gdLst/>
          <a:ahLst/>
          <a:cxnLst/>
          <a:rect l="0" t="0" r="0" b="0"/>
          <a:pathLst>
            <a:path>
              <a:moveTo>
                <a:pt x="0" y="0"/>
              </a:moveTo>
              <a:lnTo>
                <a:pt x="0" y="1531766"/>
              </a:lnTo>
              <a:lnTo>
                <a:pt x="338388" y="1531766"/>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0269E4A6-2042-4578-AEFA-1137029FD7C4}">
      <dsp:nvSpPr>
        <dsp:cNvPr id="0" name=""/>
        <dsp:cNvSpPr/>
      </dsp:nvSpPr>
      <dsp:spPr>
        <a:xfrm>
          <a:off x="227627" y="3325816"/>
          <a:ext cx="338388" cy="602232"/>
        </a:xfrm>
        <a:custGeom>
          <a:avLst/>
          <a:gdLst/>
          <a:ahLst/>
          <a:cxnLst/>
          <a:rect l="0" t="0" r="0" b="0"/>
          <a:pathLst>
            <a:path>
              <a:moveTo>
                <a:pt x="0" y="0"/>
              </a:moveTo>
              <a:lnTo>
                <a:pt x="0" y="602232"/>
              </a:lnTo>
              <a:lnTo>
                <a:pt x="338388" y="602232"/>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A70EDA90-4866-4C57-8935-BD800734E013}">
      <dsp:nvSpPr>
        <dsp:cNvPr id="0" name=""/>
        <dsp:cNvSpPr/>
      </dsp:nvSpPr>
      <dsp:spPr>
        <a:xfrm>
          <a:off x="1129998" y="2246156"/>
          <a:ext cx="2587500" cy="425058"/>
        </a:xfrm>
        <a:custGeom>
          <a:avLst/>
          <a:gdLst/>
          <a:ahLst/>
          <a:cxnLst/>
          <a:rect l="0" t="0" r="0" b="0"/>
          <a:pathLst>
            <a:path>
              <a:moveTo>
                <a:pt x="2587500" y="0"/>
              </a:moveTo>
              <a:lnTo>
                <a:pt x="2587500" y="287592"/>
              </a:lnTo>
              <a:lnTo>
                <a:pt x="0" y="287592"/>
              </a:lnTo>
              <a:lnTo>
                <a:pt x="0" y="425058"/>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F526F4DC-77A9-4AE5-B611-F12F26EC3335}">
      <dsp:nvSpPr>
        <dsp:cNvPr id="0" name=""/>
        <dsp:cNvSpPr/>
      </dsp:nvSpPr>
      <dsp:spPr>
        <a:xfrm>
          <a:off x="3671778" y="1177389"/>
          <a:ext cx="91440" cy="288580"/>
        </a:xfrm>
        <a:custGeom>
          <a:avLst/>
          <a:gdLst/>
          <a:ahLst/>
          <a:cxnLst/>
          <a:rect l="0" t="0" r="0" b="0"/>
          <a:pathLst>
            <a:path>
              <a:moveTo>
                <a:pt x="45720" y="0"/>
              </a:moveTo>
              <a:lnTo>
                <a:pt x="45720" y="288580"/>
              </a:lnTo>
            </a:path>
          </a:pathLst>
        </a:custGeom>
        <a:noFill/>
        <a:ln w="38100" cap="flat" cmpd="sng" algn="ctr">
          <a:solidFill>
            <a:scrgbClr r="0" g="0" b="0"/>
          </a:solidFill>
          <a:prstDash val="solid"/>
          <a:miter lim="800000"/>
        </a:ln>
        <a:effectLst/>
      </dsp:spPr>
      <dsp:style>
        <a:lnRef idx="2">
          <a:scrgbClr r="0" g="0" b="0"/>
        </a:lnRef>
        <a:fillRef idx="0">
          <a:scrgbClr r="0" g="0" b="0"/>
        </a:fillRef>
        <a:effectRef idx="0">
          <a:scrgbClr r="0" g="0" b="0"/>
        </a:effectRef>
        <a:fontRef idx="minor"/>
      </dsp:style>
    </dsp:sp>
    <dsp:sp modelId="{661367C3-B572-4F46-B9B2-362162C13353}">
      <dsp:nvSpPr>
        <dsp:cNvPr id="0" name=""/>
        <dsp:cNvSpPr/>
      </dsp:nvSpPr>
      <dsp:spPr>
        <a:xfrm>
          <a:off x="2309026" y="379594"/>
          <a:ext cx="2816944" cy="797794"/>
        </a:xfrm>
        <a:prstGeom prst="rect">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ts val="0"/>
            </a:spcAft>
          </a:pPr>
          <a:r>
            <a:rPr lang="en-US" sz="2300" kern="1200" dirty="0"/>
            <a:t>Dean </a:t>
          </a:r>
        </a:p>
        <a:p>
          <a:pPr lvl="0" algn="ctr" defTabSz="1022350">
            <a:lnSpc>
              <a:spcPct val="90000"/>
            </a:lnSpc>
            <a:spcBef>
              <a:spcPct val="0"/>
            </a:spcBef>
            <a:spcAft>
              <a:spcPts val="0"/>
            </a:spcAft>
          </a:pPr>
          <a:r>
            <a:rPr lang="en-US" sz="2300" kern="1200" dirty="0"/>
            <a:t>Faculty of Engineering</a:t>
          </a:r>
        </a:p>
      </dsp:txBody>
      <dsp:txXfrm>
        <a:off x="2309026" y="379594"/>
        <a:ext cx="2816944" cy="797794"/>
      </dsp:txXfrm>
    </dsp:sp>
    <dsp:sp modelId="{377F0C02-16BC-40AB-A3DE-78CCDFE5E321}">
      <dsp:nvSpPr>
        <dsp:cNvPr id="0" name=""/>
        <dsp:cNvSpPr/>
      </dsp:nvSpPr>
      <dsp:spPr>
        <a:xfrm>
          <a:off x="1323838" y="1465970"/>
          <a:ext cx="4787319" cy="780186"/>
        </a:xfrm>
        <a:prstGeom prst="rect">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ts val="0"/>
            </a:spcAft>
          </a:pPr>
          <a:r>
            <a:rPr lang="en-US" sz="2300" kern="1200" dirty="0"/>
            <a:t>Chairman</a:t>
          </a:r>
        </a:p>
        <a:p>
          <a:pPr lvl="0" algn="ctr" defTabSz="1022350">
            <a:lnSpc>
              <a:spcPct val="90000"/>
            </a:lnSpc>
            <a:spcBef>
              <a:spcPct val="0"/>
            </a:spcBef>
            <a:spcAft>
              <a:spcPct val="35000"/>
            </a:spcAft>
          </a:pPr>
          <a:r>
            <a:rPr lang="en-US" sz="2300" kern="1200" dirty="0"/>
            <a:t>Department of Biomedical Engineering</a:t>
          </a:r>
        </a:p>
      </dsp:txBody>
      <dsp:txXfrm>
        <a:off x="1323838" y="1465970"/>
        <a:ext cx="4787319" cy="780186"/>
      </dsp:txXfrm>
    </dsp:sp>
    <dsp:sp modelId="{4A7A1C0A-B640-4C1F-9D77-386FB49B3DC2}">
      <dsp:nvSpPr>
        <dsp:cNvPr id="0" name=""/>
        <dsp:cNvSpPr/>
      </dsp:nvSpPr>
      <dsp:spPr>
        <a:xfrm>
          <a:off x="2035" y="2671215"/>
          <a:ext cx="2255925" cy="654601"/>
        </a:xfrm>
        <a:prstGeom prst="rect">
          <a:avLst/>
        </a:prstGeom>
        <a:solidFill>
          <a:schemeClr val="accent2"/>
        </a:solidFill>
        <a:ln w="19050" cap="flat" cmpd="sng" algn="ctr">
          <a:solidFill>
            <a:schemeClr val="lt1"/>
          </a:solidFill>
          <a:prstDash val="solid"/>
          <a:miter lim="800000"/>
        </a:ln>
        <a:effectLst/>
      </dsp:spPr>
      <dsp:style>
        <a:lnRef idx="3">
          <a:schemeClr val="lt1"/>
        </a:lnRef>
        <a:fillRef idx="1">
          <a:schemeClr val="accent2"/>
        </a:fillRef>
        <a:effectRef idx="1">
          <a:schemeClr val="accent2"/>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t>Teaching Staff</a:t>
          </a:r>
        </a:p>
      </dsp:txBody>
      <dsp:txXfrm>
        <a:off x="2035" y="2671215"/>
        <a:ext cx="2255925" cy="654601"/>
      </dsp:txXfrm>
    </dsp:sp>
    <dsp:sp modelId="{6AB66BB5-3504-4C32-9887-41C83F902B94}">
      <dsp:nvSpPr>
        <dsp:cNvPr id="0" name=""/>
        <dsp:cNvSpPr/>
      </dsp:nvSpPr>
      <dsp:spPr>
        <a:xfrm>
          <a:off x="566016" y="3600749"/>
          <a:ext cx="1309202" cy="654601"/>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a:t>Assistant Professor </a:t>
          </a:r>
        </a:p>
      </dsp:txBody>
      <dsp:txXfrm>
        <a:off x="566016" y="3600749"/>
        <a:ext cx="1309202" cy="654601"/>
      </dsp:txXfrm>
    </dsp:sp>
    <dsp:sp modelId="{84E6DD0F-BE02-4D3D-9F4B-80D21AD88DAE}">
      <dsp:nvSpPr>
        <dsp:cNvPr id="0" name=""/>
        <dsp:cNvSpPr/>
      </dsp:nvSpPr>
      <dsp:spPr>
        <a:xfrm>
          <a:off x="566016" y="4530282"/>
          <a:ext cx="1309202" cy="654601"/>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t>Lecturer</a:t>
          </a:r>
        </a:p>
      </dsp:txBody>
      <dsp:txXfrm>
        <a:off x="566016" y="4530282"/>
        <a:ext cx="1309202" cy="654601"/>
      </dsp:txXfrm>
    </dsp:sp>
    <dsp:sp modelId="{F3F39558-4487-48EB-A660-B22DB47344B7}">
      <dsp:nvSpPr>
        <dsp:cNvPr id="0" name=""/>
        <dsp:cNvSpPr/>
      </dsp:nvSpPr>
      <dsp:spPr>
        <a:xfrm>
          <a:off x="2532893" y="2671215"/>
          <a:ext cx="2376149" cy="654601"/>
        </a:xfrm>
        <a:prstGeom prst="rect">
          <a:avLst/>
        </a:prstGeom>
        <a:solidFill>
          <a:schemeClr val="accent1"/>
        </a:solidFill>
        <a:ln w="19050" cap="flat" cmpd="sng" algn="ctr">
          <a:solidFill>
            <a:schemeClr val="lt1"/>
          </a:solidFill>
          <a:prstDash val="solid"/>
          <a:miter lim="800000"/>
        </a:ln>
        <a:effectLst/>
      </dsp:spPr>
      <dsp:style>
        <a:lnRef idx="3">
          <a:schemeClr val="lt1"/>
        </a:lnRef>
        <a:fillRef idx="1">
          <a:schemeClr val="accent1"/>
        </a:fillRef>
        <a:effectRef idx="1">
          <a:schemeClr val="accent1"/>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t>Lab Staff</a:t>
          </a:r>
        </a:p>
      </dsp:txBody>
      <dsp:txXfrm>
        <a:off x="2532893" y="2671215"/>
        <a:ext cx="2376149" cy="654601"/>
      </dsp:txXfrm>
    </dsp:sp>
    <dsp:sp modelId="{0EEE16C7-F2BC-4359-8FC4-E5DEC15BC23B}">
      <dsp:nvSpPr>
        <dsp:cNvPr id="0" name=""/>
        <dsp:cNvSpPr/>
      </dsp:nvSpPr>
      <dsp:spPr>
        <a:xfrm>
          <a:off x="3126930" y="3600749"/>
          <a:ext cx="1309202" cy="654601"/>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rtl="0">
            <a:lnSpc>
              <a:spcPct val="90000"/>
            </a:lnSpc>
            <a:spcBef>
              <a:spcPct val="0"/>
            </a:spcBef>
            <a:spcAft>
              <a:spcPct val="35000"/>
            </a:spcAft>
          </a:pPr>
          <a:r>
            <a:rPr lang="en-US" sz="2200" kern="1200" dirty="0"/>
            <a:t>Lab Engineer</a:t>
          </a:r>
        </a:p>
      </dsp:txBody>
      <dsp:txXfrm>
        <a:off x="3126930" y="3600749"/>
        <a:ext cx="1309202" cy="654601"/>
      </dsp:txXfrm>
    </dsp:sp>
    <dsp:sp modelId="{A082F995-5D65-4FD7-8AC4-3233224A6680}">
      <dsp:nvSpPr>
        <dsp:cNvPr id="0" name=""/>
        <dsp:cNvSpPr/>
      </dsp:nvSpPr>
      <dsp:spPr>
        <a:xfrm>
          <a:off x="5183974" y="2671215"/>
          <a:ext cx="2248986" cy="654601"/>
        </a:xfrm>
        <a:prstGeom prst="rect">
          <a:avLst/>
        </a:prstGeom>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6350" cap="flat" cmpd="sng" algn="ctr">
          <a:solidFill>
            <a:schemeClr val="accent6"/>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t>Non-Teaching Staff</a:t>
          </a:r>
        </a:p>
      </dsp:txBody>
      <dsp:txXfrm>
        <a:off x="5183974" y="2671215"/>
        <a:ext cx="2248986" cy="654601"/>
      </dsp:txXfrm>
    </dsp:sp>
    <dsp:sp modelId="{CB1BF42B-B0B8-457D-A757-EDE0DCEA8903}">
      <dsp:nvSpPr>
        <dsp:cNvPr id="0" name=""/>
        <dsp:cNvSpPr/>
      </dsp:nvSpPr>
      <dsp:spPr>
        <a:xfrm>
          <a:off x="5746221" y="3600749"/>
          <a:ext cx="1309202" cy="654601"/>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t>Lab Assistant</a:t>
          </a:r>
        </a:p>
      </dsp:txBody>
      <dsp:txXfrm>
        <a:off x="5746221" y="3600749"/>
        <a:ext cx="1309202" cy="654601"/>
      </dsp:txXfrm>
    </dsp:sp>
    <dsp:sp modelId="{FB699269-7391-4A6B-B4C6-92AA52D1F92A}">
      <dsp:nvSpPr>
        <dsp:cNvPr id="0" name=""/>
        <dsp:cNvSpPr/>
      </dsp:nvSpPr>
      <dsp:spPr>
        <a:xfrm>
          <a:off x="5746221" y="4530282"/>
          <a:ext cx="1309202" cy="654601"/>
        </a:xfrm>
        <a:prstGeom prst="rect">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a:t>Lab Attendant</a:t>
          </a:r>
        </a:p>
      </dsp:txBody>
      <dsp:txXfrm>
        <a:off x="5746221" y="4530282"/>
        <a:ext cx="1309202" cy="6546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36EE85-D186-498A-A1D1-C715FDB7690F}">
      <dsp:nvSpPr>
        <dsp:cNvPr id="0" name=""/>
        <dsp:cNvSpPr/>
      </dsp:nvSpPr>
      <dsp:spPr>
        <a:xfrm>
          <a:off x="1411" y="158071"/>
          <a:ext cx="2752773" cy="2752773"/>
        </a:xfrm>
        <a:prstGeom prst="ellipse">
          <a:avLst/>
        </a:prstGeom>
        <a:gradFill rotWithShape="0">
          <a:gsLst>
            <a:gs pos="0">
              <a:schemeClr val="accent4">
                <a:alpha val="50000"/>
                <a:hueOff val="0"/>
                <a:satOff val="0"/>
                <a:lumOff val="0"/>
                <a:alphaOff val="0"/>
                <a:satMod val="103000"/>
                <a:lumMod val="102000"/>
                <a:tint val="94000"/>
              </a:schemeClr>
            </a:gs>
            <a:gs pos="50000">
              <a:schemeClr val="accent4">
                <a:alpha val="50000"/>
                <a:hueOff val="0"/>
                <a:satOff val="0"/>
                <a:lumOff val="0"/>
                <a:alphaOff val="0"/>
                <a:satMod val="110000"/>
                <a:lumMod val="100000"/>
                <a:shade val="100000"/>
              </a:schemeClr>
            </a:gs>
            <a:gs pos="100000">
              <a:schemeClr val="accent4">
                <a:alpha val="5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51494" tIns="27940" rIns="151494" bIns="27940" numCol="1" spcCol="1270" anchor="ctr" anchorCtr="0">
          <a:noAutofit/>
        </a:bodyPr>
        <a:lstStyle/>
        <a:p>
          <a:pPr lvl="0" algn="ctr" defTabSz="977900">
            <a:lnSpc>
              <a:spcPct val="90000"/>
            </a:lnSpc>
            <a:spcBef>
              <a:spcPct val="0"/>
            </a:spcBef>
            <a:spcAft>
              <a:spcPct val="35000"/>
            </a:spcAft>
          </a:pPr>
          <a:r>
            <a:rPr lang="en-CA" sz="2200" b="1" kern="1200" dirty="0">
              <a:latin typeface="+mj-lt"/>
            </a:rPr>
            <a:t>Chairman</a:t>
          </a:r>
          <a:r>
            <a:rPr lang="en-CA" sz="2200" kern="1200" dirty="0">
              <a:latin typeface="+mj-lt"/>
            </a:rPr>
            <a:t> </a:t>
          </a:r>
        </a:p>
        <a:p>
          <a:pPr lvl="0" algn="ctr" defTabSz="977900">
            <a:lnSpc>
              <a:spcPct val="90000"/>
            </a:lnSpc>
            <a:spcBef>
              <a:spcPct val="0"/>
            </a:spcBef>
            <a:spcAft>
              <a:spcPct val="35000"/>
            </a:spcAft>
          </a:pPr>
          <a:r>
            <a:rPr lang="en-CA" sz="2000" kern="1200" dirty="0">
              <a:latin typeface="+mj-lt"/>
            </a:rPr>
            <a:t>Dr. Wazir Muhammad (Biomedical Image Processing)</a:t>
          </a:r>
        </a:p>
      </dsp:txBody>
      <dsp:txXfrm>
        <a:off x="404545" y="561205"/>
        <a:ext cx="1946505" cy="1946505"/>
      </dsp:txXfrm>
    </dsp:sp>
    <dsp:sp modelId="{4CF34DE8-429B-457E-9E54-C4F38EB321A9}">
      <dsp:nvSpPr>
        <dsp:cNvPr id="0" name=""/>
        <dsp:cNvSpPr/>
      </dsp:nvSpPr>
      <dsp:spPr>
        <a:xfrm>
          <a:off x="2203630" y="158071"/>
          <a:ext cx="2752773" cy="2752773"/>
        </a:xfrm>
        <a:prstGeom prst="ellipse">
          <a:avLst/>
        </a:prstGeom>
        <a:gradFill rotWithShape="0">
          <a:gsLst>
            <a:gs pos="0">
              <a:schemeClr val="accent4">
                <a:alpha val="50000"/>
                <a:hueOff val="2598923"/>
                <a:satOff val="-11992"/>
                <a:lumOff val="441"/>
                <a:alphaOff val="0"/>
                <a:satMod val="103000"/>
                <a:lumMod val="102000"/>
                <a:tint val="94000"/>
              </a:schemeClr>
            </a:gs>
            <a:gs pos="50000">
              <a:schemeClr val="accent4">
                <a:alpha val="50000"/>
                <a:hueOff val="2598923"/>
                <a:satOff val="-11992"/>
                <a:lumOff val="441"/>
                <a:alphaOff val="0"/>
                <a:satMod val="110000"/>
                <a:lumMod val="100000"/>
                <a:shade val="100000"/>
              </a:schemeClr>
            </a:gs>
            <a:gs pos="100000">
              <a:schemeClr val="accent4">
                <a:alpha val="50000"/>
                <a:hueOff val="2598923"/>
                <a:satOff val="-11992"/>
                <a:lumOff val="44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51494" tIns="25400" rIns="151494" bIns="25400" numCol="1" spcCol="1270" anchor="ctr" anchorCtr="0">
          <a:noAutofit/>
        </a:bodyPr>
        <a:lstStyle/>
        <a:p>
          <a:pPr lvl="0" algn="ctr" defTabSz="889000">
            <a:lnSpc>
              <a:spcPct val="90000"/>
            </a:lnSpc>
            <a:spcBef>
              <a:spcPct val="0"/>
            </a:spcBef>
            <a:spcAft>
              <a:spcPct val="35000"/>
            </a:spcAft>
          </a:pPr>
          <a:r>
            <a:rPr lang="en-CA" sz="2000" b="0" kern="1200" dirty="0"/>
            <a:t>Assistant Prof: Dr. Muhammad Ilyas</a:t>
          </a:r>
        </a:p>
        <a:p>
          <a:pPr lvl="0" algn="ctr" defTabSz="889000">
            <a:lnSpc>
              <a:spcPct val="90000"/>
            </a:lnSpc>
            <a:spcBef>
              <a:spcPct val="0"/>
            </a:spcBef>
            <a:spcAft>
              <a:spcPct val="35000"/>
            </a:spcAft>
          </a:pPr>
          <a:r>
            <a:rPr lang="en-CA" sz="2000" b="0" kern="1200" dirty="0"/>
            <a:t>(Biomedical Control System)</a:t>
          </a:r>
        </a:p>
      </dsp:txBody>
      <dsp:txXfrm>
        <a:off x="2606764" y="561205"/>
        <a:ext cx="1946505" cy="1946505"/>
      </dsp:txXfrm>
    </dsp:sp>
    <dsp:sp modelId="{FE02A239-6B5F-4126-A5D8-FE53F1C37213}">
      <dsp:nvSpPr>
        <dsp:cNvPr id="0" name=""/>
        <dsp:cNvSpPr/>
      </dsp:nvSpPr>
      <dsp:spPr>
        <a:xfrm>
          <a:off x="4405848" y="185682"/>
          <a:ext cx="2752773" cy="2752773"/>
        </a:xfrm>
        <a:prstGeom prst="ellipse">
          <a:avLst/>
        </a:prstGeom>
        <a:gradFill rotWithShape="0">
          <a:gsLst>
            <a:gs pos="0">
              <a:schemeClr val="accent4">
                <a:alpha val="50000"/>
                <a:hueOff val="5197846"/>
                <a:satOff val="-23984"/>
                <a:lumOff val="883"/>
                <a:alphaOff val="0"/>
                <a:satMod val="103000"/>
                <a:lumMod val="102000"/>
                <a:tint val="94000"/>
              </a:schemeClr>
            </a:gs>
            <a:gs pos="50000">
              <a:schemeClr val="accent4">
                <a:alpha val="50000"/>
                <a:hueOff val="5197846"/>
                <a:satOff val="-23984"/>
                <a:lumOff val="883"/>
                <a:alphaOff val="0"/>
                <a:satMod val="110000"/>
                <a:lumMod val="100000"/>
                <a:shade val="100000"/>
              </a:schemeClr>
            </a:gs>
            <a:gs pos="100000">
              <a:schemeClr val="accent4">
                <a:alpha val="50000"/>
                <a:hueOff val="5197846"/>
                <a:satOff val="-23984"/>
                <a:lumOff val="88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51494" tIns="25400" rIns="151494" bIns="25400" numCol="1" spcCol="1270" anchor="ctr" anchorCtr="0">
          <a:noAutofit/>
        </a:bodyPr>
        <a:lstStyle/>
        <a:p>
          <a:pPr lvl="0" algn="ctr" defTabSz="889000">
            <a:lnSpc>
              <a:spcPct val="90000"/>
            </a:lnSpc>
            <a:spcBef>
              <a:spcPct val="0"/>
            </a:spcBef>
            <a:spcAft>
              <a:spcPct val="35000"/>
            </a:spcAft>
          </a:pPr>
          <a:r>
            <a:rPr lang="en-CA" sz="2000" b="0" kern="1200" dirty="0">
              <a:latin typeface="+mn-lt"/>
            </a:rPr>
            <a:t>Assistant Prof: Dr. Muneeza Khan (Biomedical Engineering)</a:t>
          </a:r>
        </a:p>
      </dsp:txBody>
      <dsp:txXfrm>
        <a:off x="4808982" y="588816"/>
        <a:ext cx="1946505" cy="1946505"/>
      </dsp:txXfrm>
    </dsp:sp>
    <dsp:sp modelId="{008D692C-A307-400F-A274-0ED4E966EFCF}">
      <dsp:nvSpPr>
        <dsp:cNvPr id="0" name=""/>
        <dsp:cNvSpPr/>
      </dsp:nvSpPr>
      <dsp:spPr>
        <a:xfrm>
          <a:off x="6608066" y="158071"/>
          <a:ext cx="2752773" cy="2752773"/>
        </a:xfrm>
        <a:prstGeom prst="ellipse">
          <a:avLst/>
        </a:prstGeom>
        <a:gradFill rotWithShape="0">
          <a:gsLst>
            <a:gs pos="0">
              <a:schemeClr val="accent4">
                <a:alpha val="50000"/>
                <a:hueOff val="7796769"/>
                <a:satOff val="-35976"/>
                <a:lumOff val="1324"/>
                <a:alphaOff val="0"/>
                <a:satMod val="103000"/>
                <a:lumMod val="102000"/>
                <a:tint val="94000"/>
              </a:schemeClr>
            </a:gs>
            <a:gs pos="50000">
              <a:schemeClr val="accent4">
                <a:alpha val="50000"/>
                <a:hueOff val="7796769"/>
                <a:satOff val="-35976"/>
                <a:lumOff val="1324"/>
                <a:alphaOff val="0"/>
                <a:satMod val="110000"/>
                <a:lumMod val="100000"/>
                <a:shade val="100000"/>
              </a:schemeClr>
            </a:gs>
            <a:gs pos="100000">
              <a:schemeClr val="accent4">
                <a:alpha val="50000"/>
                <a:hueOff val="7796769"/>
                <a:satOff val="-35976"/>
                <a:lumOff val="132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51494" tIns="25400" rIns="151494" bIns="25400" numCol="1" spcCol="1270" anchor="ctr" anchorCtr="0">
          <a:noAutofit/>
        </a:bodyPr>
        <a:lstStyle/>
        <a:p>
          <a:pPr lvl="0" algn="ctr" defTabSz="889000">
            <a:lnSpc>
              <a:spcPct val="90000"/>
            </a:lnSpc>
            <a:spcBef>
              <a:spcPct val="0"/>
            </a:spcBef>
            <a:spcAft>
              <a:spcPct val="35000"/>
            </a:spcAft>
          </a:pPr>
          <a:r>
            <a:rPr lang="en-CA" sz="2000" b="0" kern="1200" dirty="0">
              <a:latin typeface="+mn-lt"/>
            </a:rPr>
            <a:t>Lecturer.</a:t>
          </a:r>
        </a:p>
        <a:p>
          <a:pPr lvl="0" algn="ctr" defTabSz="889000">
            <a:lnSpc>
              <a:spcPct val="90000"/>
            </a:lnSpc>
            <a:spcBef>
              <a:spcPct val="0"/>
            </a:spcBef>
            <a:spcAft>
              <a:spcPct val="35000"/>
            </a:spcAft>
          </a:pPr>
          <a:r>
            <a:rPr lang="en-CA" sz="2000" b="0" kern="1200" dirty="0">
              <a:latin typeface="+mn-lt"/>
            </a:rPr>
            <a:t>Engr. Nazia Ejaz</a:t>
          </a:r>
        </a:p>
        <a:p>
          <a:pPr lvl="0" algn="ctr" defTabSz="889000">
            <a:lnSpc>
              <a:spcPct val="90000"/>
            </a:lnSpc>
            <a:spcBef>
              <a:spcPct val="0"/>
            </a:spcBef>
            <a:spcAft>
              <a:spcPct val="35000"/>
            </a:spcAft>
          </a:pPr>
          <a:r>
            <a:rPr lang="en-CA" sz="2000" b="0" kern="1200" dirty="0">
              <a:latin typeface="+mn-lt"/>
            </a:rPr>
            <a:t>(Biomedical Engineering)</a:t>
          </a:r>
        </a:p>
      </dsp:txBody>
      <dsp:txXfrm>
        <a:off x="7011200" y="561205"/>
        <a:ext cx="1946505" cy="1946505"/>
      </dsp:txXfrm>
    </dsp:sp>
    <dsp:sp modelId="{7755E076-AAEC-40E3-BFFE-BF43D9007E90}">
      <dsp:nvSpPr>
        <dsp:cNvPr id="0" name=""/>
        <dsp:cNvSpPr/>
      </dsp:nvSpPr>
      <dsp:spPr>
        <a:xfrm>
          <a:off x="8811696" y="144721"/>
          <a:ext cx="2752773" cy="2752773"/>
        </a:xfrm>
        <a:prstGeom prst="ellipse">
          <a:avLst/>
        </a:prstGeom>
        <a:gradFill rotWithShape="0">
          <a:gsLst>
            <a:gs pos="0">
              <a:schemeClr val="accent4">
                <a:alpha val="50000"/>
                <a:hueOff val="10395692"/>
                <a:satOff val="-47968"/>
                <a:lumOff val="1765"/>
                <a:alphaOff val="0"/>
                <a:satMod val="103000"/>
                <a:lumMod val="102000"/>
                <a:tint val="94000"/>
              </a:schemeClr>
            </a:gs>
            <a:gs pos="50000">
              <a:schemeClr val="accent4">
                <a:alpha val="50000"/>
                <a:hueOff val="10395692"/>
                <a:satOff val="-47968"/>
                <a:lumOff val="1765"/>
                <a:alphaOff val="0"/>
                <a:satMod val="110000"/>
                <a:lumMod val="100000"/>
                <a:shade val="100000"/>
              </a:schemeClr>
            </a:gs>
            <a:gs pos="100000">
              <a:schemeClr val="accent4">
                <a:alpha val="50000"/>
                <a:hueOff val="10395692"/>
                <a:satOff val="-47968"/>
                <a:lumOff val="176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51494" tIns="25400" rIns="151494" bIns="25400" numCol="1" spcCol="1270" anchor="ctr" anchorCtr="0">
          <a:noAutofit/>
        </a:bodyPr>
        <a:lstStyle/>
        <a:p>
          <a:pPr lvl="0" algn="ctr" defTabSz="889000">
            <a:lnSpc>
              <a:spcPct val="90000"/>
            </a:lnSpc>
            <a:spcBef>
              <a:spcPct val="0"/>
            </a:spcBef>
            <a:spcAft>
              <a:spcPct val="35000"/>
            </a:spcAft>
          </a:pPr>
          <a:r>
            <a:rPr lang="en-CA" sz="2000" b="0" kern="1200" dirty="0">
              <a:latin typeface="+mn-lt"/>
            </a:rPr>
            <a:t>Lecturer: Engr.</a:t>
          </a:r>
        </a:p>
        <a:p>
          <a:pPr lvl="0" algn="ctr" defTabSz="889000">
            <a:lnSpc>
              <a:spcPct val="90000"/>
            </a:lnSpc>
            <a:spcBef>
              <a:spcPct val="0"/>
            </a:spcBef>
            <a:spcAft>
              <a:spcPct val="35000"/>
            </a:spcAft>
          </a:pPr>
          <a:r>
            <a:rPr lang="en-CA" sz="2000" b="0" kern="1200" dirty="0">
              <a:latin typeface="+mn-lt"/>
            </a:rPr>
            <a:t>Muhammad Waqar (Biomedical Engineering)  </a:t>
          </a:r>
        </a:p>
      </dsp:txBody>
      <dsp:txXfrm>
        <a:off x="9214830" y="547855"/>
        <a:ext cx="1946505" cy="19465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36EE85-D186-498A-A1D1-C715FDB7690F}">
      <dsp:nvSpPr>
        <dsp:cNvPr id="0" name=""/>
        <dsp:cNvSpPr/>
      </dsp:nvSpPr>
      <dsp:spPr>
        <a:xfrm>
          <a:off x="4116804" y="274"/>
          <a:ext cx="3043991" cy="2662460"/>
        </a:xfrm>
        <a:prstGeom prst="ellipse">
          <a:avLst/>
        </a:prstGeom>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6350" cap="flat" cmpd="sng" algn="ctr">
          <a:solidFill>
            <a:schemeClr val="accent3"/>
          </a:solidFill>
          <a:prstDash val="solid"/>
          <a:miter lim="800000"/>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146524" tIns="25400" rIns="146524" bIns="25400" numCol="1" spcCol="1270" anchor="ctr" anchorCtr="0">
          <a:noAutofit/>
        </a:bodyPr>
        <a:lstStyle/>
        <a:p>
          <a:pPr lvl="0" algn="ctr" defTabSz="889000">
            <a:lnSpc>
              <a:spcPct val="90000"/>
            </a:lnSpc>
            <a:spcBef>
              <a:spcPct val="0"/>
            </a:spcBef>
            <a:spcAft>
              <a:spcPct val="35000"/>
            </a:spcAft>
          </a:pPr>
          <a:r>
            <a:rPr lang="en-CA" sz="2000" kern="1200" dirty="0">
              <a:latin typeface="+mn-lt"/>
            </a:rPr>
            <a:t>Dr. Talal Jameel (Biomedical Engineering IPFP Fellow)</a:t>
          </a:r>
        </a:p>
      </dsp:txBody>
      <dsp:txXfrm>
        <a:off x="4562586" y="390182"/>
        <a:ext cx="2152427" cy="1882644"/>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1">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4C31040-E41A-4CB1-9060-80BE7A7D4198}" type="datetimeFigureOut">
              <a:rPr lang="en-US" smtClean="0"/>
              <a:pPr/>
              <a:t>10/21/2024</a:t>
            </a:fld>
            <a:endParaRPr lang="en-CA"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CA" dirty="0"/>
              <a:t>PEC Visit 2022 Biomedical Engineering Program, BUET Khuzdar</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916A09D-4E51-4E60-B64A-02BD8CFBBBC5}" type="slidenum">
              <a:rPr lang="en-CA" smtClean="0"/>
              <a:pPr/>
              <a:t>‹#›</a:t>
            </a:fld>
            <a:endParaRPr lang="en-CA" dirty="0"/>
          </a:p>
        </p:txBody>
      </p:sp>
    </p:spTree>
    <p:extLst>
      <p:ext uri="{BB962C8B-B14F-4D97-AF65-F5344CB8AC3E}">
        <p14:creationId xmlns:p14="http://schemas.microsoft.com/office/powerpoint/2010/main" val="58173064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B1231-EB89-4295-8D22-04B3AEAA24BE}" type="datetimeFigureOut">
              <a:rPr lang="en-US" smtClean="0"/>
              <a:pPr/>
              <a:t>10/21/2024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CA" dirty="0"/>
              <a:t>PEC Visit 2022 Biomedical Engineering Program, BUET Khuzdar</a:t>
            </a:r>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7CD812-548A-42BA-8FDB-B255224BB083}" type="slidenum">
              <a:rPr lang="en-US" smtClean="0"/>
              <a:pPr/>
              <a:t>‹#›</a:t>
            </a:fld>
            <a:endParaRPr lang="en-US" dirty="0"/>
          </a:p>
        </p:txBody>
      </p:sp>
    </p:spTree>
    <p:extLst>
      <p:ext uri="{BB962C8B-B14F-4D97-AF65-F5344CB8AC3E}">
        <p14:creationId xmlns:p14="http://schemas.microsoft.com/office/powerpoint/2010/main" val="2870184633"/>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257CD812-548A-42BA-8FDB-B255224BB083}" type="slidenum">
              <a:rPr lang="en-US" smtClean="0"/>
              <a:pPr/>
              <a:t>1</a:t>
            </a:fld>
            <a:endParaRPr lang="en-US" dirty="0"/>
          </a:p>
        </p:txBody>
      </p:sp>
      <p:sp>
        <p:nvSpPr>
          <p:cNvPr id="5" name="Footer Placeholder 4"/>
          <p:cNvSpPr>
            <a:spLocks noGrp="1"/>
          </p:cNvSpPr>
          <p:nvPr>
            <p:ph type="ftr" sz="quarter" idx="11"/>
          </p:nvPr>
        </p:nvSpPr>
        <p:spPr/>
        <p:txBody>
          <a:bodyPr/>
          <a:lstStyle/>
          <a:p>
            <a:r>
              <a:rPr lang="en-CA" dirty="0"/>
              <a:t>PEC Visit 2022 Biomedical Engineering Program, BUET Khuzdar</a:t>
            </a:r>
            <a:endParaRPr lang="en-US" dirty="0"/>
          </a:p>
        </p:txBody>
      </p:sp>
    </p:spTree>
    <p:extLst>
      <p:ext uri="{BB962C8B-B14F-4D97-AF65-F5344CB8AC3E}">
        <p14:creationId xmlns:p14="http://schemas.microsoft.com/office/powerpoint/2010/main" val="2381731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847F56-96A2-460E-AA6A-9CF4CCD0F320}" type="datetime1">
              <a:rPr lang="en-US" smtClean="0"/>
              <a:pPr/>
              <a:t>10/21/2024</a:t>
            </a:fld>
            <a:endParaRPr lang="en-US" dirty="0"/>
          </a:p>
        </p:txBody>
      </p:sp>
      <p:sp>
        <p:nvSpPr>
          <p:cNvPr id="5" name="Footer Placeholder 4"/>
          <p:cNvSpPr>
            <a:spLocks noGrp="1"/>
          </p:cNvSpPr>
          <p:nvPr>
            <p:ph type="ftr" sz="quarter" idx="11"/>
          </p:nvPr>
        </p:nvSpPr>
        <p:spPr/>
        <p:txBody>
          <a:bodyPr/>
          <a:lstStyle/>
          <a:p>
            <a:r>
              <a:rPr lang="en-CA" dirty="0"/>
              <a:t>PEC Zero Visit 2022 Biomedical Engineering Program</a:t>
            </a:r>
            <a:endParaRPr lang="en-US" dirty="0"/>
          </a:p>
        </p:txBody>
      </p:sp>
      <p:sp>
        <p:nvSpPr>
          <p:cNvPr id="6" name="Slide Number Placeholder 5"/>
          <p:cNvSpPr>
            <a:spLocks noGrp="1"/>
          </p:cNvSpPr>
          <p:nvPr>
            <p:ph type="sldNum" sz="quarter" idx="12"/>
          </p:nvPr>
        </p:nvSpPr>
        <p:spPr/>
        <p:txBody>
          <a:bodyPr/>
          <a:lstStyle/>
          <a:p>
            <a:fld id="{1580FAA6-AA51-426B-A5D1-7C99CEFCC8C2}" type="slidenum">
              <a:rPr lang="en-US" smtClean="0"/>
              <a:pPr/>
              <a:t>‹#›</a:t>
            </a:fld>
            <a:endParaRPr lang="en-US" dirty="0"/>
          </a:p>
        </p:txBody>
      </p:sp>
    </p:spTree>
    <p:extLst>
      <p:ext uri="{BB962C8B-B14F-4D97-AF65-F5344CB8AC3E}">
        <p14:creationId xmlns:p14="http://schemas.microsoft.com/office/powerpoint/2010/main" val="1945380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F63278-5B3D-4C51-A3EA-176F0654B754}" type="datetime1">
              <a:rPr lang="en-US" smtClean="0"/>
              <a:pPr/>
              <a:t>10/21/2024</a:t>
            </a:fld>
            <a:endParaRPr lang="en-US" dirty="0"/>
          </a:p>
        </p:txBody>
      </p:sp>
      <p:sp>
        <p:nvSpPr>
          <p:cNvPr id="5" name="Footer Placeholder 4"/>
          <p:cNvSpPr>
            <a:spLocks noGrp="1"/>
          </p:cNvSpPr>
          <p:nvPr>
            <p:ph type="ftr" sz="quarter" idx="11"/>
          </p:nvPr>
        </p:nvSpPr>
        <p:spPr/>
        <p:txBody>
          <a:bodyPr/>
          <a:lstStyle/>
          <a:p>
            <a:r>
              <a:rPr lang="en-CA" dirty="0"/>
              <a:t>PEC Zero Visit 2022 Biomedical Engineering Program</a:t>
            </a:r>
            <a:endParaRPr lang="en-US" dirty="0"/>
          </a:p>
        </p:txBody>
      </p:sp>
      <p:sp>
        <p:nvSpPr>
          <p:cNvPr id="6" name="Slide Number Placeholder 5"/>
          <p:cNvSpPr>
            <a:spLocks noGrp="1"/>
          </p:cNvSpPr>
          <p:nvPr>
            <p:ph type="sldNum" sz="quarter" idx="12"/>
          </p:nvPr>
        </p:nvSpPr>
        <p:spPr/>
        <p:txBody>
          <a:bodyPr/>
          <a:lstStyle/>
          <a:p>
            <a:fld id="{1580FAA6-AA51-426B-A5D1-7C99CEFCC8C2}" type="slidenum">
              <a:rPr lang="en-US" smtClean="0"/>
              <a:pPr/>
              <a:t>‹#›</a:t>
            </a:fld>
            <a:endParaRPr lang="en-US" dirty="0"/>
          </a:p>
        </p:txBody>
      </p:sp>
    </p:spTree>
    <p:extLst>
      <p:ext uri="{BB962C8B-B14F-4D97-AF65-F5344CB8AC3E}">
        <p14:creationId xmlns:p14="http://schemas.microsoft.com/office/powerpoint/2010/main" val="3487678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7FDF62-BF21-4AA0-9A39-AD0F86F529D6}" type="datetime1">
              <a:rPr lang="en-US" smtClean="0"/>
              <a:pPr/>
              <a:t>10/21/2024</a:t>
            </a:fld>
            <a:endParaRPr lang="en-US" dirty="0"/>
          </a:p>
        </p:txBody>
      </p:sp>
      <p:sp>
        <p:nvSpPr>
          <p:cNvPr id="5" name="Footer Placeholder 4"/>
          <p:cNvSpPr>
            <a:spLocks noGrp="1"/>
          </p:cNvSpPr>
          <p:nvPr>
            <p:ph type="ftr" sz="quarter" idx="11"/>
          </p:nvPr>
        </p:nvSpPr>
        <p:spPr/>
        <p:txBody>
          <a:bodyPr/>
          <a:lstStyle/>
          <a:p>
            <a:r>
              <a:rPr lang="en-CA" dirty="0"/>
              <a:t>PEC Zero Visit 2022 Biomedical Engineering Program</a:t>
            </a:r>
            <a:endParaRPr lang="en-US" dirty="0"/>
          </a:p>
        </p:txBody>
      </p:sp>
      <p:sp>
        <p:nvSpPr>
          <p:cNvPr id="6" name="Slide Number Placeholder 5"/>
          <p:cNvSpPr>
            <a:spLocks noGrp="1"/>
          </p:cNvSpPr>
          <p:nvPr>
            <p:ph type="sldNum" sz="quarter" idx="12"/>
          </p:nvPr>
        </p:nvSpPr>
        <p:spPr/>
        <p:txBody>
          <a:bodyPr/>
          <a:lstStyle/>
          <a:p>
            <a:fld id="{1580FAA6-AA51-426B-A5D1-7C99CEFCC8C2}" type="slidenum">
              <a:rPr lang="en-US" smtClean="0"/>
              <a:pPr/>
              <a:t>‹#›</a:t>
            </a:fld>
            <a:endParaRPr lang="en-US" dirty="0"/>
          </a:p>
        </p:txBody>
      </p:sp>
    </p:spTree>
    <p:extLst>
      <p:ext uri="{BB962C8B-B14F-4D97-AF65-F5344CB8AC3E}">
        <p14:creationId xmlns:p14="http://schemas.microsoft.com/office/powerpoint/2010/main" val="2410724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2EF34-C0BA-4A78-B0C1-16BB145F3B10}" type="datetime1">
              <a:rPr lang="en-US" smtClean="0"/>
              <a:pPr/>
              <a:t>10/21/2024</a:t>
            </a:fld>
            <a:endParaRPr lang="en-US" dirty="0"/>
          </a:p>
        </p:txBody>
      </p:sp>
      <p:sp>
        <p:nvSpPr>
          <p:cNvPr id="5" name="Footer Placeholder 4"/>
          <p:cNvSpPr>
            <a:spLocks noGrp="1"/>
          </p:cNvSpPr>
          <p:nvPr>
            <p:ph type="ftr" sz="quarter" idx="11"/>
          </p:nvPr>
        </p:nvSpPr>
        <p:spPr/>
        <p:txBody>
          <a:bodyPr/>
          <a:lstStyle/>
          <a:p>
            <a:r>
              <a:rPr lang="en-CA" dirty="0"/>
              <a:t>PEC Zero Visit 2022 Biomedical Engineering Program</a:t>
            </a:r>
            <a:endParaRPr lang="en-US" dirty="0"/>
          </a:p>
        </p:txBody>
      </p:sp>
      <p:sp>
        <p:nvSpPr>
          <p:cNvPr id="6" name="Slide Number Placeholder 5"/>
          <p:cNvSpPr>
            <a:spLocks noGrp="1"/>
          </p:cNvSpPr>
          <p:nvPr>
            <p:ph type="sldNum" sz="quarter" idx="12"/>
          </p:nvPr>
        </p:nvSpPr>
        <p:spPr/>
        <p:txBody>
          <a:bodyPr/>
          <a:lstStyle/>
          <a:p>
            <a:fld id="{1580FAA6-AA51-426B-A5D1-7C99CEFCC8C2}" type="slidenum">
              <a:rPr lang="en-US" smtClean="0"/>
              <a:pPr/>
              <a:t>‹#›</a:t>
            </a:fld>
            <a:endParaRPr lang="en-US" dirty="0"/>
          </a:p>
        </p:txBody>
      </p:sp>
    </p:spTree>
    <p:extLst>
      <p:ext uri="{BB962C8B-B14F-4D97-AF65-F5344CB8AC3E}">
        <p14:creationId xmlns:p14="http://schemas.microsoft.com/office/powerpoint/2010/main" val="531425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777E5-46D1-472E-9379-B177EB4CEA69}" type="datetime1">
              <a:rPr lang="en-US" smtClean="0"/>
              <a:pPr/>
              <a:t>10/21/2024</a:t>
            </a:fld>
            <a:endParaRPr lang="en-US" dirty="0"/>
          </a:p>
        </p:txBody>
      </p:sp>
      <p:sp>
        <p:nvSpPr>
          <p:cNvPr id="5" name="Footer Placeholder 4"/>
          <p:cNvSpPr>
            <a:spLocks noGrp="1"/>
          </p:cNvSpPr>
          <p:nvPr>
            <p:ph type="ftr" sz="quarter" idx="11"/>
          </p:nvPr>
        </p:nvSpPr>
        <p:spPr/>
        <p:txBody>
          <a:bodyPr/>
          <a:lstStyle/>
          <a:p>
            <a:r>
              <a:rPr lang="en-CA" dirty="0"/>
              <a:t>PEC Zero Visit 2022 Biomedical Engineering Program</a:t>
            </a:r>
            <a:endParaRPr lang="en-US" dirty="0"/>
          </a:p>
        </p:txBody>
      </p:sp>
      <p:sp>
        <p:nvSpPr>
          <p:cNvPr id="6" name="Slide Number Placeholder 5"/>
          <p:cNvSpPr>
            <a:spLocks noGrp="1"/>
          </p:cNvSpPr>
          <p:nvPr>
            <p:ph type="sldNum" sz="quarter" idx="12"/>
          </p:nvPr>
        </p:nvSpPr>
        <p:spPr/>
        <p:txBody>
          <a:bodyPr/>
          <a:lstStyle/>
          <a:p>
            <a:fld id="{1580FAA6-AA51-426B-A5D1-7C99CEFCC8C2}" type="slidenum">
              <a:rPr lang="en-US" smtClean="0"/>
              <a:pPr/>
              <a:t>‹#›</a:t>
            </a:fld>
            <a:endParaRPr lang="en-US" dirty="0"/>
          </a:p>
        </p:txBody>
      </p:sp>
    </p:spTree>
    <p:extLst>
      <p:ext uri="{BB962C8B-B14F-4D97-AF65-F5344CB8AC3E}">
        <p14:creationId xmlns:p14="http://schemas.microsoft.com/office/powerpoint/2010/main" val="3795337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F0FD3A-6FC4-4849-A55C-C9618AED5ACC}" type="datetime1">
              <a:rPr lang="en-US" smtClean="0"/>
              <a:pPr/>
              <a:t>10/21/2024</a:t>
            </a:fld>
            <a:endParaRPr lang="en-US" dirty="0"/>
          </a:p>
        </p:txBody>
      </p:sp>
      <p:sp>
        <p:nvSpPr>
          <p:cNvPr id="6" name="Footer Placeholder 5"/>
          <p:cNvSpPr>
            <a:spLocks noGrp="1"/>
          </p:cNvSpPr>
          <p:nvPr>
            <p:ph type="ftr" sz="quarter" idx="11"/>
          </p:nvPr>
        </p:nvSpPr>
        <p:spPr/>
        <p:txBody>
          <a:bodyPr/>
          <a:lstStyle/>
          <a:p>
            <a:r>
              <a:rPr lang="en-CA" dirty="0"/>
              <a:t>PEC Zero Visit 2022 Biomedical Engineering Program</a:t>
            </a:r>
            <a:endParaRPr lang="en-US" dirty="0"/>
          </a:p>
        </p:txBody>
      </p:sp>
      <p:sp>
        <p:nvSpPr>
          <p:cNvPr id="7" name="Slide Number Placeholder 6"/>
          <p:cNvSpPr>
            <a:spLocks noGrp="1"/>
          </p:cNvSpPr>
          <p:nvPr>
            <p:ph type="sldNum" sz="quarter" idx="12"/>
          </p:nvPr>
        </p:nvSpPr>
        <p:spPr/>
        <p:txBody>
          <a:bodyPr/>
          <a:lstStyle/>
          <a:p>
            <a:fld id="{1580FAA6-AA51-426B-A5D1-7C99CEFCC8C2}" type="slidenum">
              <a:rPr lang="en-US" smtClean="0"/>
              <a:pPr/>
              <a:t>‹#›</a:t>
            </a:fld>
            <a:endParaRPr lang="en-US" dirty="0"/>
          </a:p>
        </p:txBody>
      </p:sp>
    </p:spTree>
    <p:extLst>
      <p:ext uri="{BB962C8B-B14F-4D97-AF65-F5344CB8AC3E}">
        <p14:creationId xmlns:p14="http://schemas.microsoft.com/office/powerpoint/2010/main" val="314022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45146C-0EF9-41B9-A1A7-4F3715B8E4CF}" type="datetime1">
              <a:rPr lang="en-US" smtClean="0"/>
              <a:pPr/>
              <a:t>10/21/2024</a:t>
            </a:fld>
            <a:endParaRPr lang="en-US" dirty="0"/>
          </a:p>
        </p:txBody>
      </p:sp>
      <p:sp>
        <p:nvSpPr>
          <p:cNvPr id="8" name="Footer Placeholder 7"/>
          <p:cNvSpPr>
            <a:spLocks noGrp="1"/>
          </p:cNvSpPr>
          <p:nvPr>
            <p:ph type="ftr" sz="quarter" idx="11"/>
          </p:nvPr>
        </p:nvSpPr>
        <p:spPr/>
        <p:txBody>
          <a:bodyPr/>
          <a:lstStyle/>
          <a:p>
            <a:r>
              <a:rPr lang="en-CA" dirty="0"/>
              <a:t>PEC Zero Visit 2022 Biomedical Engineering Program</a:t>
            </a:r>
            <a:endParaRPr lang="en-US" dirty="0"/>
          </a:p>
        </p:txBody>
      </p:sp>
      <p:sp>
        <p:nvSpPr>
          <p:cNvPr id="9" name="Slide Number Placeholder 8"/>
          <p:cNvSpPr>
            <a:spLocks noGrp="1"/>
          </p:cNvSpPr>
          <p:nvPr>
            <p:ph type="sldNum" sz="quarter" idx="12"/>
          </p:nvPr>
        </p:nvSpPr>
        <p:spPr/>
        <p:txBody>
          <a:bodyPr/>
          <a:lstStyle/>
          <a:p>
            <a:fld id="{1580FAA6-AA51-426B-A5D1-7C99CEFCC8C2}" type="slidenum">
              <a:rPr lang="en-US" smtClean="0"/>
              <a:pPr/>
              <a:t>‹#›</a:t>
            </a:fld>
            <a:endParaRPr lang="en-US" dirty="0"/>
          </a:p>
        </p:txBody>
      </p:sp>
    </p:spTree>
    <p:extLst>
      <p:ext uri="{BB962C8B-B14F-4D97-AF65-F5344CB8AC3E}">
        <p14:creationId xmlns:p14="http://schemas.microsoft.com/office/powerpoint/2010/main" val="3261212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212948-F0E6-4321-991B-34DF84C9AC98}" type="datetime1">
              <a:rPr lang="en-US" smtClean="0"/>
              <a:pPr/>
              <a:t>10/21/2024</a:t>
            </a:fld>
            <a:endParaRPr lang="en-US" dirty="0"/>
          </a:p>
        </p:txBody>
      </p:sp>
      <p:sp>
        <p:nvSpPr>
          <p:cNvPr id="4" name="Footer Placeholder 3"/>
          <p:cNvSpPr>
            <a:spLocks noGrp="1"/>
          </p:cNvSpPr>
          <p:nvPr>
            <p:ph type="ftr" sz="quarter" idx="11"/>
          </p:nvPr>
        </p:nvSpPr>
        <p:spPr/>
        <p:txBody>
          <a:bodyPr/>
          <a:lstStyle/>
          <a:p>
            <a:r>
              <a:rPr lang="en-CA" dirty="0"/>
              <a:t>PEC Zero Visit 2022 Biomedical Engineering Program</a:t>
            </a:r>
            <a:endParaRPr lang="en-US" dirty="0"/>
          </a:p>
        </p:txBody>
      </p:sp>
      <p:sp>
        <p:nvSpPr>
          <p:cNvPr id="5" name="Slide Number Placeholder 4"/>
          <p:cNvSpPr>
            <a:spLocks noGrp="1"/>
          </p:cNvSpPr>
          <p:nvPr>
            <p:ph type="sldNum" sz="quarter" idx="12"/>
          </p:nvPr>
        </p:nvSpPr>
        <p:spPr/>
        <p:txBody>
          <a:bodyPr/>
          <a:lstStyle/>
          <a:p>
            <a:fld id="{1580FAA6-AA51-426B-A5D1-7C99CEFCC8C2}" type="slidenum">
              <a:rPr lang="en-US" smtClean="0"/>
              <a:pPr/>
              <a:t>‹#›</a:t>
            </a:fld>
            <a:endParaRPr lang="en-US" dirty="0"/>
          </a:p>
        </p:txBody>
      </p:sp>
    </p:spTree>
    <p:extLst>
      <p:ext uri="{BB962C8B-B14F-4D97-AF65-F5344CB8AC3E}">
        <p14:creationId xmlns:p14="http://schemas.microsoft.com/office/powerpoint/2010/main" val="3386236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F70FD5-9937-45A4-890C-410B1DB1DD19}" type="datetime1">
              <a:rPr lang="en-US" smtClean="0"/>
              <a:pPr/>
              <a:t>10/21/2024</a:t>
            </a:fld>
            <a:endParaRPr lang="en-US" dirty="0"/>
          </a:p>
        </p:txBody>
      </p:sp>
      <p:sp>
        <p:nvSpPr>
          <p:cNvPr id="3" name="Footer Placeholder 2"/>
          <p:cNvSpPr>
            <a:spLocks noGrp="1"/>
          </p:cNvSpPr>
          <p:nvPr>
            <p:ph type="ftr" sz="quarter" idx="11"/>
          </p:nvPr>
        </p:nvSpPr>
        <p:spPr/>
        <p:txBody>
          <a:bodyPr/>
          <a:lstStyle/>
          <a:p>
            <a:r>
              <a:rPr lang="en-CA" dirty="0"/>
              <a:t>PEC Zero Visit 2022 Biomedical Engineering Program</a:t>
            </a:r>
            <a:endParaRPr lang="en-US" dirty="0"/>
          </a:p>
        </p:txBody>
      </p:sp>
      <p:sp>
        <p:nvSpPr>
          <p:cNvPr id="4" name="Slide Number Placeholder 3"/>
          <p:cNvSpPr>
            <a:spLocks noGrp="1"/>
          </p:cNvSpPr>
          <p:nvPr>
            <p:ph type="sldNum" sz="quarter" idx="12"/>
          </p:nvPr>
        </p:nvSpPr>
        <p:spPr/>
        <p:txBody>
          <a:bodyPr/>
          <a:lstStyle/>
          <a:p>
            <a:fld id="{1580FAA6-AA51-426B-A5D1-7C99CEFCC8C2}" type="slidenum">
              <a:rPr lang="en-US" smtClean="0"/>
              <a:pPr/>
              <a:t>‹#›</a:t>
            </a:fld>
            <a:endParaRPr lang="en-US" dirty="0"/>
          </a:p>
        </p:txBody>
      </p:sp>
    </p:spTree>
    <p:extLst>
      <p:ext uri="{BB962C8B-B14F-4D97-AF65-F5344CB8AC3E}">
        <p14:creationId xmlns:p14="http://schemas.microsoft.com/office/powerpoint/2010/main" val="396622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16C2A4-55E4-4EA9-A981-3EA8E6916B6E}" type="datetime1">
              <a:rPr lang="en-US" smtClean="0"/>
              <a:pPr/>
              <a:t>10/21/2024</a:t>
            </a:fld>
            <a:endParaRPr lang="en-US" dirty="0"/>
          </a:p>
        </p:txBody>
      </p:sp>
      <p:sp>
        <p:nvSpPr>
          <p:cNvPr id="6" name="Footer Placeholder 5"/>
          <p:cNvSpPr>
            <a:spLocks noGrp="1"/>
          </p:cNvSpPr>
          <p:nvPr>
            <p:ph type="ftr" sz="quarter" idx="11"/>
          </p:nvPr>
        </p:nvSpPr>
        <p:spPr/>
        <p:txBody>
          <a:bodyPr/>
          <a:lstStyle/>
          <a:p>
            <a:r>
              <a:rPr lang="en-CA" dirty="0"/>
              <a:t>PEC Zero Visit 2022 Biomedical Engineering Program</a:t>
            </a:r>
            <a:endParaRPr lang="en-US" dirty="0"/>
          </a:p>
        </p:txBody>
      </p:sp>
      <p:sp>
        <p:nvSpPr>
          <p:cNvPr id="7" name="Slide Number Placeholder 6"/>
          <p:cNvSpPr>
            <a:spLocks noGrp="1"/>
          </p:cNvSpPr>
          <p:nvPr>
            <p:ph type="sldNum" sz="quarter" idx="12"/>
          </p:nvPr>
        </p:nvSpPr>
        <p:spPr/>
        <p:txBody>
          <a:bodyPr/>
          <a:lstStyle/>
          <a:p>
            <a:fld id="{1580FAA6-AA51-426B-A5D1-7C99CEFCC8C2}" type="slidenum">
              <a:rPr lang="en-US" smtClean="0"/>
              <a:pPr/>
              <a:t>‹#›</a:t>
            </a:fld>
            <a:endParaRPr lang="en-US" dirty="0"/>
          </a:p>
        </p:txBody>
      </p:sp>
    </p:spTree>
    <p:extLst>
      <p:ext uri="{BB962C8B-B14F-4D97-AF65-F5344CB8AC3E}">
        <p14:creationId xmlns:p14="http://schemas.microsoft.com/office/powerpoint/2010/main" val="77386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392B14-3402-4794-80F2-428DD915AECD}" type="datetime1">
              <a:rPr lang="en-US" smtClean="0"/>
              <a:pPr/>
              <a:t>10/21/2024</a:t>
            </a:fld>
            <a:endParaRPr lang="en-US" dirty="0"/>
          </a:p>
        </p:txBody>
      </p:sp>
      <p:sp>
        <p:nvSpPr>
          <p:cNvPr id="6" name="Footer Placeholder 5"/>
          <p:cNvSpPr>
            <a:spLocks noGrp="1"/>
          </p:cNvSpPr>
          <p:nvPr>
            <p:ph type="ftr" sz="quarter" idx="11"/>
          </p:nvPr>
        </p:nvSpPr>
        <p:spPr/>
        <p:txBody>
          <a:bodyPr/>
          <a:lstStyle/>
          <a:p>
            <a:r>
              <a:rPr lang="en-CA" dirty="0"/>
              <a:t>PEC Zero Visit 2022 Biomedical Engineering Program</a:t>
            </a:r>
            <a:endParaRPr lang="en-US" dirty="0"/>
          </a:p>
        </p:txBody>
      </p:sp>
      <p:sp>
        <p:nvSpPr>
          <p:cNvPr id="7" name="Slide Number Placeholder 6"/>
          <p:cNvSpPr>
            <a:spLocks noGrp="1"/>
          </p:cNvSpPr>
          <p:nvPr>
            <p:ph type="sldNum" sz="quarter" idx="12"/>
          </p:nvPr>
        </p:nvSpPr>
        <p:spPr/>
        <p:txBody>
          <a:bodyPr/>
          <a:lstStyle/>
          <a:p>
            <a:fld id="{1580FAA6-AA51-426B-A5D1-7C99CEFCC8C2}" type="slidenum">
              <a:rPr lang="en-US" smtClean="0"/>
              <a:pPr/>
              <a:t>‹#›</a:t>
            </a:fld>
            <a:endParaRPr lang="en-US" dirty="0"/>
          </a:p>
        </p:txBody>
      </p:sp>
    </p:spTree>
    <p:extLst>
      <p:ext uri="{BB962C8B-B14F-4D97-AF65-F5344CB8AC3E}">
        <p14:creationId xmlns:p14="http://schemas.microsoft.com/office/powerpoint/2010/main" val="4217276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D58B5F-EF68-490D-BFBB-1FF14A8A26DA}" type="datetime1">
              <a:rPr lang="en-US" smtClean="0"/>
              <a:pPr/>
              <a:t>10/21/2024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CA" dirty="0"/>
              <a:t>PEC Zero Visit 2022 Biomedical Engineering Program</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80FAA6-AA51-426B-A5D1-7C99CEFCC8C2}" type="slidenum">
              <a:rPr lang="en-US" smtClean="0"/>
              <a:pPr/>
              <a:t>‹#›</a:t>
            </a:fld>
            <a:endParaRPr lang="en-US" dirty="0"/>
          </a:p>
        </p:txBody>
      </p:sp>
    </p:spTree>
    <p:extLst>
      <p:ext uri="{BB962C8B-B14F-4D97-AF65-F5344CB8AC3E}">
        <p14:creationId xmlns:p14="http://schemas.microsoft.com/office/powerpoint/2010/main" val="11785139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2.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465" y="2187892"/>
            <a:ext cx="9977907" cy="2271566"/>
          </a:xfrm>
          <a:prstGeom prst="rect">
            <a:avLst/>
          </a:prstGeom>
        </p:spPr>
      </p:pic>
      <p:pic>
        <p:nvPicPr>
          <p:cNvPr id="3" name="Picture 4" descr="Homepage - BUET KHUZDAR"/>
          <p:cNvPicPr>
            <a:picLocks noChangeAspect="1" noChangeArrowheads="1"/>
          </p:cNvPicPr>
          <p:nvPr/>
        </p:nvPicPr>
        <p:blipFill>
          <a:blip r:embed="rId4"/>
          <a:srcRect/>
          <a:stretch>
            <a:fillRect/>
          </a:stretch>
        </p:blipFill>
        <p:spPr bwMode="auto">
          <a:xfrm>
            <a:off x="10601063" y="176478"/>
            <a:ext cx="1519646" cy="1519646"/>
          </a:xfrm>
          <a:prstGeom prst="rect">
            <a:avLst/>
          </a:prstGeom>
          <a:noFill/>
        </p:spPr>
      </p:pic>
      <p:sp>
        <p:nvSpPr>
          <p:cNvPr id="5" name="Slide Number Placeholder 4"/>
          <p:cNvSpPr>
            <a:spLocks noGrp="1"/>
          </p:cNvSpPr>
          <p:nvPr>
            <p:ph type="sldNum" sz="quarter" idx="12"/>
          </p:nvPr>
        </p:nvSpPr>
        <p:spPr/>
        <p:txBody>
          <a:bodyPr/>
          <a:lstStyle/>
          <a:p>
            <a:fld id="{1580FAA6-AA51-426B-A5D1-7C99CEFCC8C2}" type="slidenum">
              <a:rPr lang="en-US" smtClean="0"/>
              <a:pPr/>
              <a:t>1</a:t>
            </a:fld>
            <a:endParaRPr lang="en-US" dirty="0"/>
          </a:p>
        </p:txBody>
      </p:sp>
      <p:sp>
        <p:nvSpPr>
          <p:cNvPr id="6" name="Footer Placeholder 5"/>
          <p:cNvSpPr>
            <a:spLocks noGrp="1"/>
          </p:cNvSpPr>
          <p:nvPr>
            <p:ph type="ftr" sz="quarter" idx="11"/>
          </p:nvPr>
        </p:nvSpPr>
        <p:spPr/>
        <p:txBody>
          <a:bodyPr/>
          <a:lstStyle/>
          <a:p>
            <a:r>
              <a:rPr lang="en-CA" dirty="0"/>
              <a:t>PEC Zero Visit 2022 Biomedical Engineering Program</a:t>
            </a:r>
            <a:endParaRPr lang="en-US" dirty="0"/>
          </a:p>
        </p:txBody>
      </p:sp>
    </p:spTree>
    <p:extLst>
      <p:ext uri="{BB962C8B-B14F-4D97-AF65-F5344CB8AC3E}">
        <p14:creationId xmlns:p14="http://schemas.microsoft.com/office/powerpoint/2010/main" val="234829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941" y="230656"/>
            <a:ext cx="10515600" cy="875846"/>
          </a:xfrm>
        </p:spPr>
        <p:txBody>
          <a:bodyPr>
            <a:normAutofit/>
          </a:bodyPr>
          <a:lstStyle/>
          <a:p>
            <a:pPr algn="ctr"/>
            <a:r>
              <a:rPr lang="en-CA" sz="3000" b="1" dirty="0">
                <a:latin typeface="Bahnschrift" pitchFamily="34" charset="0"/>
              </a:rPr>
              <a:t>Available Facilities for Biomedical Engineering Program </a:t>
            </a:r>
          </a:p>
        </p:txBody>
      </p:sp>
      <p:pic>
        <p:nvPicPr>
          <p:cNvPr id="1027" name="Picture 3"/>
          <p:cNvPicPr>
            <a:picLocks noChangeAspect="1" noChangeArrowheads="1"/>
          </p:cNvPicPr>
          <p:nvPr/>
        </p:nvPicPr>
        <p:blipFill>
          <a:blip r:embed="rId2"/>
          <a:srcRect/>
          <a:stretch>
            <a:fillRect/>
          </a:stretch>
        </p:blipFill>
        <p:spPr bwMode="auto">
          <a:xfrm>
            <a:off x="1158871" y="4186109"/>
            <a:ext cx="2337363" cy="2186566"/>
          </a:xfrm>
          <a:prstGeom prst="rect">
            <a:avLst/>
          </a:prstGeom>
          <a:ln>
            <a:noFill/>
          </a:ln>
          <a:effectLst>
            <a:softEdge rad="112500"/>
          </a:effectLst>
        </p:spPr>
      </p:pic>
      <p:pic>
        <p:nvPicPr>
          <p:cNvPr id="1028" name="Picture 4"/>
          <p:cNvPicPr>
            <a:picLocks noChangeAspect="1" noChangeArrowheads="1"/>
          </p:cNvPicPr>
          <p:nvPr/>
        </p:nvPicPr>
        <p:blipFill>
          <a:blip r:embed="rId3"/>
          <a:srcRect/>
          <a:stretch>
            <a:fillRect/>
          </a:stretch>
        </p:blipFill>
        <p:spPr bwMode="auto">
          <a:xfrm>
            <a:off x="820273" y="1790377"/>
            <a:ext cx="2799184" cy="2351315"/>
          </a:xfrm>
          <a:prstGeom prst="rect">
            <a:avLst/>
          </a:prstGeom>
          <a:ln>
            <a:noFill/>
          </a:ln>
          <a:effectLst>
            <a:softEdge rad="112500"/>
          </a:effectLst>
        </p:spPr>
      </p:pic>
      <p:pic>
        <p:nvPicPr>
          <p:cNvPr id="10" name="Picture 9" descr="Homepage - BUET KHUZDAR"/>
          <p:cNvPicPr>
            <a:picLocks noChangeAspect="1" noChangeArrowheads="1"/>
          </p:cNvPicPr>
          <p:nvPr/>
        </p:nvPicPr>
        <p:blipFill>
          <a:blip r:embed="rId4"/>
          <a:srcRect/>
          <a:stretch>
            <a:fillRect/>
          </a:stretch>
        </p:blipFill>
        <p:spPr bwMode="auto">
          <a:xfrm>
            <a:off x="10699376" y="1"/>
            <a:ext cx="1492624" cy="1492624"/>
          </a:xfrm>
          <a:prstGeom prst="rect">
            <a:avLst/>
          </a:prstGeom>
          <a:noFill/>
        </p:spPr>
      </p:pic>
      <p:pic>
        <p:nvPicPr>
          <p:cNvPr id="1026" name="Picture 2"/>
          <p:cNvPicPr>
            <a:picLocks noChangeAspect="1" noChangeArrowheads="1"/>
          </p:cNvPicPr>
          <p:nvPr/>
        </p:nvPicPr>
        <p:blipFill>
          <a:blip r:embed="rId5"/>
          <a:srcRect/>
          <a:stretch>
            <a:fillRect/>
          </a:stretch>
        </p:blipFill>
        <p:spPr bwMode="auto">
          <a:xfrm>
            <a:off x="3778623" y="1673879"/>
            <a:ext cx="5845269" cy="4165721"/>
          </a:xfrm>
          <a:prstGeom prst="rect">
            <a:avLst/>
          </a:prstGeom>
          <a:noFill/>
          <a:ln w="9525">
            <a:noFill/>
            <a:miter lim="800000"/>
            <a:headEnd/>
            <a:tailEnd/>
          </a:ln>
          <a:effectLst/>
        </p:spPr>
      </p:pic>
      <p:pic>
        <p:nvPicPr>
          <p:cNvPr id="3" name="Picture 3"/>
          <p:cNvPicPr>
            <a:picLocks noChangeAspect="1" noChangeArrowheads="1"/>
          </p:cNvPicPr>
          <p:nvPr/>
        </p:nvPicPr>
        <p:blipFill>
          <a:blip r:embed="rId6"/>
          <a:srcRect/>
          <a:stretch>
            <a:fillRect/>
          </a:stretch>
        </p:blipFill>
        <p:spPr bwMode="auto">
          <a:xfrm>
            <a:off x="9603440" y="1550333"/>
            <a:ext cx="2355000" cy="4326032"/>
          </a:xfrm>
          <a:prstGeom prst="rect">
            <a:avLst/>
          </a:prstGeom>
          <a:noFill/>
          <a:ln w="9525">
            <a:noFill/>
            <a:miter lim="800000"/>
            <a:headEnd/>
            <a:tailEnd/>
          </a:ln>
          <a:effectLst/>
        </p:spPr>
      </p:pic>
      <p:sp>
        <p:nvSpPr>
          <p:cNvPr id="11" name="Rectangle 10"/>
          <p:cNvSpPr/>
          <p:nvPr/>
        </p:nvSpPr>
        <p:spPr>
          <a:xfrm>
            <a:off x="271322" y="6287980"/>
            <a:ext cx="2688236" cy="369332"/>
          </a:xfrm>
          <a:prstGeom prst="rect">
            <a:avLst/>
          </a:prstGeom>
          <a:solidFill>
            <a:schemeClr val="accent6">
              <a:lumMod val="60000"/>
              <a:lumOff val="40000"/>
            </a:schemeClr>
          </a:solidFill>
        </p:spPr>
        <p:txBody>
          <a:bodyPr wrap="none">
            <a:spAutoFit/>
          </a:bodyPr>
          <a:lstStyle/>
          <a:p>
            <a:r>
              <a:rPr lang="en-CA" dirty="0"/>
              <a:t>http://www.buetk.edu.pk/</a:t>
            </a:r>
          </a:p>
        </p:txBody>
      </p:sp>
      <p:sp>
        <p:nvSpPr>
          <p:cNvPr id="9" name="Slide Number Placeholder 8"/>
          <p:cNvSpPr>
            <a:spLocks noGrp="1"/>
          </p:cNvSpPr>
          <p:nvPr>
            <p:ph type="sldNum" sz="quarter" idx="12"/>
          </p:nvPr>
        </p:nvSpPr>
        <p:spPr/>
        <p:txBody>
          <a:bodyPr/>
          <a:lstStyle/>
          <a:p>
            <a:fld id="{1580FAA6-AA51-426B-A5D1-7C99CEFCC8C2}" type="slidenum">
              <a:rPr lang="en-US" smtClean="0"/>
              <a:pPr/>
              <a:t>10</a:t>
            </a:fld>
            <a:endParaRPr lang="en-US" dirty="0"/>
          </a:p>
        </p:txBody>
      </p:sp>
      <p:sp>
        <p:nvSpPr>
          <p:cNvPr id="12" name="Footer Placeholder 11"/>
          <p:cNvSpPr>
            <a:spLocks noGrp="1"/>
          </p:cNvSpPr>
          <p:nvPr>
            <p:ph type="ftr" sz="quarter" idx="11"/>
          </p:nvPr>
        </p:nvSpPr>
        <p:spPr/>
        <p:txBody>
          <a:bodyPr/>
          <a:lstStyle/>
          <a:p>
            <a:r>
              <a:rPr lang="en-CA" dirty="0"/>
              <a:t>PEC Zero Visit 2022 Biomedical Engineering Program</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3600" y="238125"/>
            <a:ext cx="10515600" cy="1124041"/>
          </a:xfrm>
        </p:spPr>
        <p:txBody>
          <a:bodyPr>
            <a:normAutofit/>
          </a:bodyPr>
          <a:lstStyle/>
          <a:p>
            <a:pPr algn="ctr"/>
            <a:r>
              <a:rPr lang="en-CA" sz="3000" b="1" dirty="0">
                <a:latin typeface="Bahnschrift" pitchFamily="34" charset="0"/>
              </a:rPr>
              <a:t>Plan to Build Dedicated Campus on Owned Land</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868805" y="1216025"/>
            <a:ext cx="8860790" cy="5289550"/>
          </a:xfrm>
          <a:prstGeom prst="rect">
            <a:avLst/>
          </a:prstGeom>
          <a:ln>
            <a:noFill/>
          </a:ln>
          <a:effectLst>
            <a:outerShdw blurRad="292100" dist="139700" dir="2700000" algn="tl" rotWithShape="0">
              <a:srgbClr val="333333">
                <a:alpha val="65000"/>
              </a:srgbClr>
            </a:outerShdw>
          </a:effectLst>
        </p:spPr>
      </p:pic>
      <p:pic>
        <p:nvPicPr>
          <p:cNvPr id="5" name="Picture 4" descr="Homepage - BUET KHUZDAR"/>
          <p:cNvPicPr>
            <a:picLocks noChangeAspect="1" noChangeArrowheads="1"/>
          </p:cNvPicPr>
          <p:nvPr/>
        </p:nvPicPr>
        <p:blipFill>
          <a:blip r:embed="rId3"/>
          <a:srcRect/>
          <a:stretch>
            <a:fillRect/>
          </a:stretch>
        </p:blipFill>
        <p:spPr bwMode="auto">
          <a:xfrm>
            <a:off x="10699376" y="1"/>
            <a:ext cx="1492624" cy="1492624"/>
          </a:xfrm>
          <a:prstGeom prst="rect">
            <a:avLst/>
          </a:prstGeom>
          <a:noFill/>
        </p:spPr>
      </p:pic>
      <p:sp>
        <p:nvSpPr>
          <p:cNvPr id="6" name="Slide Number Placeholder 5"/>
          <p:cNvSpPr>
            <a:spLocks noGrp="1"/>
          </p:cNvSpPr>
          <p:nvPr>
            <p:ph type="sldNum" sz="quarter" idx="12"/>
          </p:nvPr>
        </p:nvSpPr>
        <p:spPr/>
        <p:txBody>
          <a:bodyPr/>
          <a:lstStyle/>
          <a:p>
            <a:fld id="{1580FAA6-AA51-426B-A5D1-7C99CEFCC8C2}" type="slidenum">
              <a:rPr lang="en-US" smtClean="0"/>
              <a:pPr/>
              <a:t>11</a:t>
            </a:fld>
            <a:endParaRPr lang="en-US" dirty="0"/>
          </a:p>
        </p:txBody>
      </p:sp>
      <p:sp>
        <p:nvSpPr>
          <p:cNvPr id="8" name="Footer Placeholder 7"/>
          <p:cNvSpPr>
            <a:spLocks noGrp="1"/>
          </p:cNvSpPr>
          <p:nvPr>
            <p:ph type="ftr" sz="quarter" idx="11"/>
          </p:nvPr>
        </p:nvSpPr>
        <p:spPr/>
        <p:txBody>
          <a:bodyPr/>
          <a:lstStyle/>
          <a:p>
            <a:r>
              <a:rPr lang="en-CA" dirty="0"/>
              <a:t>PEC Zero Visit 2022 Biomedical Engineering Program</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77875"/>
          </a:xfrm>
        </p:spPr>
        <p:txBody>
          <a:bodyPr>
            <a:normAutofit/>
          </a:bodyPr>
          <a:lstStyle/>
          <a:p>
            <a:pPr algn="ctr"/>
            <a:r>
              <a:rPr lang="en-CA" sz="3000" b="1" dirty="0">
                <a:latin typeface="Bahnschrift" pitchFamily="34" charset="0"/>
              </a:rPr>
              <a:t>Financial Resources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30203035"/>
              </p:ext>
            </p:extLst>
          </p:nvPr>
        </p:nvGraphicFramePr>
        <p:xfrm>
          <a:off x="1425388" y="1331259"/>
          <a:ext cx="9170893" cy="3644153"/>
        </p:xfrm>
        <a:graphic>
          <a:graphicData uri="http://schemas.openxmlformats.org/drawingml/2006/table">
            <a:tbl>
              <a:tblPr>
                <a:tableStyleId>{BC89EF96-8CEA-46FF-86C4-4CE0E7609802}</a:tableStyleId>
              </a:tblPr>
              <a:tblGrid>
                <a:gridCol w="333931">
                  <a:extLst>
                    <a:ext uri="{9D8B030D-6E8A-4147-A177-3AD203B41FA5}">
                      <a16:colId xmlns:a16="http://schemas.microsoft.com/office/drawing/2014/main" xmlns="" val="20000"/>
                    </a:ext>
                  </a:extLst>
                </a:gridCol>
                <a:gridCol w="5909337">
                  <a:extLst>
                    <a:ext uri="{9D8B030D-6E8A-4147-A177-3AD203B41FA5}">
                      <a16:colId xmlns:a16="http://schemas.microsoft.com/office/drawing/2014/main" xmlns="" val="20001"/>
                    </a:ext>
                  </a:extLst>
                </a:gridCol>
                <a:gridCol w="2927625">
                  <a:extLst>
                    <a:ext uri="{9D8B030D-6E8A-4147-A177-3AD203B41FA5}">
                      <a16:colId xmlns:a16="http://schemas.microsoft.com/office/drawing/2014/main" xmlns="" val="20002"/>
                    </a:ext>
                  </a:extLst>
                </a:gridCol>
              </a:tblGrid>
              <a:tr h="3644153">
                <a:tc>
                  <a:txBody>
                    <a:bodyPr/>
                    <a:lstStyle/>
                    <a:p>
                      <a:endParaRPr lang="en-US" dirty="0">
                        <a:latin typeface="Roboto"/>
                      </a:endParaRPr>
                    </a:p>
                  </a:txBody>
                  <a:tcPr marL="68580" marR="685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buFont typeface="Wingdings" pitchFamily="2" charset="2"/>
                        <a:buNone/>
                      </a:pPr>
                      <a:r>
                        <a:rPr lang="en-CA" sz="2000" b="1" dirty="0"/>
                        <a:t>Endowment fund</a:t>
                      </a:r>
                      <a:r>
                        <a:rPr lang="en-CA" sz="2000" dirty="0"/>
                        <a:t>, regular fund-generation and other available resources.</a:t>
                      </a:r>
                    </a:p>
                    <a:p>
                      <a:r>
                        <a:rPr lang="en-CA" sz="2000" dirty="0"/>
                        <a:t> </a:t>
                      </a:r>
                    </a:p>
                    <a:p>
                      <a:r>
                        <a:rPr lang="en-CA" sz="2000" b="1" kern="1200" dirty="0"/>
                        <a:t>Budget allocation </a:t>
                      </a:r>
                      <a:r>
                        <a:rPr lang="en-CA" sz="2000" kern="1200" dirty="0"/>
                        <a:t>(if applicable):</a:t>
                      </a:r>
                    </a:p>
                    <a:p>
                      <a:pPr>
                        <a:buFont typeface="Wingdings" pitchFamily="2" charset="2"/>
                        <a:buChar char="q"/>
                      </a:pPr>
                      <a:r>
                        <a:rPr lang="en-CA" sz="2000" kern="1200" dirty="0"/>
                        <a:t>  For last three years for University/ Institution (if applicable</a:t>
                      </a:r>
                    </a:p>
                    <a:p>
                      <a:pPr>
                        <a:buFont typeface="Wingdings" pitchFamily="2" charset="2"/>
                        <a:buChar char="q"/>
                      </a:pPr>
                      <a:r>
                        <a:rPr lang="en-CA" sz="2000" kern="1200" dirty="0"/>
                        <a:t>Current Budget of proposed program (If Zero Visit)</a:t>
                      </a:r>
                    </a:p>
                    <a:p>
                      <a:r>
                        <a:rPr lang="en-CA" sz="2000" kern="1200" dirty="0"/>
                        <a:t> </a:t>
                      </a:r>
                      <a:endParaRPr lang="en-CA" sz="2000" dirty="0">
                        <a:latin typeface="Roboto"/>
                      </a:endParaRPr>
                    </a:p>
                  </a:txBody>
                  <a:tcPr marL="68580" marR="68580">
                    <a:lnL w="12700" cap="flat" cmpd="sng" algn="ctr">
                      <a:solidFill>
                        <a:schemeClr val="tx1"/>
                      </a:solidFill>
                      <a:prstDash val="solid"/>
                      <a:round/>
                      <a:headEnd type="none" w="med" len="med"/>
                      <a:tailEnd type="none" w="med" len="med"/>
                    </a:lnL>
                  </a:tcPr>
                </a:tc>
                <a:tc>
                  <a:txBody>
                    <a:bodyPr/>
                    <a:lstStyle/>
                    <a:p>
                      <a:r>
                        <a:rPr lang="en-CA" sz="2000" dirty="0"/>
                        <a:t>PKR.  20.000 Million</a:t>
                      </a:r>
                    </a:p>
                    <a:p>
                      <a:endParaRPr lang="en-CA" sz="2000" dirty="0"/>
                    </a:p>
                    <a:p>
                      <a:endParaRPr lang="en-CA" sz="2000" dirty="0"/>
                    </a:p>
                    <a:p>
                      <a:r>
                        <a:rPr lang="en-CA" sz="2000" dirty="0"/>
                        <a:t>PKR.  304.079 Million</a:t>
                      </a:r>
                    </a:p>
                    <a:p>
                      <a:endParaRPr lang="en-CA" sz="2000" dirty="0"/>
                    </a:p>
                    <a:p>
                      <a:r>
                        <a:rPr lang="en-US" sz="2000" dirty="0"/>
                        <a:t> </a:t>
                      </a:r>
                      <a:endParaRPr lang="en-US" sz="2000" dirty="0">
                        <a:latin typeface="Roboto"/>
                      </a:endParaRPr>
                    </a:p>
                  </a:txBody>
                  <a:tcPr marL="68580" marR="68580">
                    <a:solidFill>
                      <a:schemeClr val="accent5">
                        <a:lumMod val="20000"/>
                        <a:lumOff val="80000"/>
                      </a:schemeClr>
                    </a:solidFill>
                  </a:tcPr>
                </a:tc>
                <a:extLst>
                  <a:ext uri="{0D108BD9-81ED-4DB2-BD59-A6C34878D82A}">
                    <a16:rowId xmlns:a16="http://schemas.microsoft.com/office/drawing/2014/main" xmlns="" val="10000"/>
                  </a:ext>
                </a:extLst>
              </a:tr>
            </a:tbl>
          </a:graphicData>
        </a:graphic>
      </p:graphicFrame>
      <p:pic>
        <p:nvPicPr>
          <p:cNvPr id="5" name="Picture 4" descr="Homepage - BUET KHUZDAR"/>
          <p:cNvPicPr>
            <a:picLocks noChangeAspect="1" noChangeArrowheads="1"/>
          </p:cNvPicPr>
          <p:nvPr/>
        </p:nvPicPr>
        <p:blipFill>
          <a:blip r:embed="rId2"/>
          <a:srcRect/>
          <a:stretch>
            <a:fillRect/>
          </a:stretch>
        </p:blipFill>
        <p:spPr bwMode="auto">
          <a:xfrm>
            <a:off x="10699376" y="1"/>
            <a:ext cx="1492624" cy="1492624"/>
          </a:xfrm>
          <a:prstGeom prst="rect">
            <a:avLst/>
          </a:prstGeom>
          <a:noFill/>
        </p:spPr>
      </p:pic>
      <p:sp>
        <p:nvSpPr>
          <p:cNvPr id="6" name="Slide Number Placeholder 5"/>
          <p:cNvSpPr>
            <a:spLocks noGrp="1"/>
          </p:cNvSpPr>
          <p:nvPr>
            <p:ph type="sldNum" sz="quarter" idx="12"/>
          </p:nvPr>
        </p:nvSpPr>
        <p:spPr/>
        <p:txBody>
          <a:bodyPr/>
          <a:lstStyle/>
          <a:p>
            <a:fld id="{1580FAA6-AA51-426B-A5D1-7C99CEFCC8C2}" type="slidenum">
              <a:rPr lang="en-US" smtClean="0"/>
              <a:pPr/>
              <a:t>12</a:t>
            </a:fld>
            <a:endParaRPr lang="en-US" dirty="0"/>
          </a:p>
        </p:txBody>
      </p:sp>
      <p:sp>
        <p:nvSpPr>
          <p:cNvPr id="7" name="Footer Placeholder 6"/>
          <p:cNvSpPr>
            <a:spLocks noGrp="1"/>
          </p:cNvSpPr>
          <p:nvPr>
            <p:ph type="ftr" sz="quarter" idx="11"/>
          </p:nvPr>
        </p:nvSpPr>
        <p:spPr/>
        <p:txBody>
          <a:bodyPr/>
          <a:lstStyle/>
          <a:p>
            <a:r>
              <a:rPr lang="en-CA" dirty="0"/>
              <a:t>PEC Zero Visit 2022 Biomedical Engineering Program</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729" y="284442"/>
            <a:ext cx="10515600" cy="638175"/>
          </a:xfrm>
        </p:spPr>
        <p:txBody>
          <a:bodyPr>
            <a:normAutofit/>
          </a:bodyPr>
          <a:lstStyle/>
          <a:p>
            <a:pPr algn="ctr"/>
            <a:r>
              <a:rPr lang="en-CA" sz="2800" b="1" dirty="0">
                <a:latin typeface="Bahnschrift" pitchFamily="34" charset="0"/>
              </a:rPr>
              <a:t>Break up of the Current Budget for the Program (2021-2022)</a:t>
            </a:r>
          </a:p>
        </p:txBody>
      </p:sp>
      <p:graphicFrame>
        <p:nvGraphicFramePr>
          <p:cNvPr id="4" name="Content Placeholder 3"/>
          <p:cNvGraphicFramePr>
            <a:graphicFrameLocks noGrp="1"/>
          </p:cNvGraphicFramePr>
          <p:nvPr>
            <p:ph idx="1"/>
          </p:nvPr>
        </p:nvGraphicFramePr>
        <p:xfrm>
          <a:off x="1582366" y="1798575"/>
          <a:ext cx="9471884" cy="2675835"/>
        </p:xfrm>
        <a:graphic>
          <a:graphicData uri="http://schemas.openxmlformats.org/drawingml/2006/table">
            <a:tbl>
              <a:tblPr>
                <a:tableStyleId>{BDBED569-4797-4DF1-A0F4-6AAB3CD982D8}</a:tableStyleId>
              </a:tblPr>
              <a:tblGrid>
                <a:gridCol w="809074">
                  <a:extLst>
                    <a:ext uri="{9D8B030D-6E8A-4147-A177-3AD203B41FA5}">
                      <a16:colId xmlns:a16="http://schemas.microsoft.com/office/drawing/2014/main" xmlns="" val="20000"/>
                    </a:ext>
                  </a:extLst>
                </a:gridCol>
                <a:gridCol w="5066927">
                  <a:extLst>
                    <a:ext uri="{9D8B030D-6E8A-4147-A177-3AD203B41FA5}">
                      <a16:colId xmlns:a16="http://schemas.microsoft.com/office/drawing/2014/main" xmlns="" val="20001"/>
                    </a:ext>
                  </a:extLst>
                </a:gridCol>
                <a:gridCol w="3595883">
                  <a:extLst>
                    <a:ext uri="{9D8B030D-6E8A-4147-A177-3AD203B41FA5}">
                      <a16:colId xmlns:a16="http://schemas.microsoft.com/office/drawing/2014/main" xmlns="" val="20002"/>
                    </a:ext>
                  </a:extLst>
                </a:gridCol>
              </a:tblGrid>
              <a:tr h="535167">
                <a:tc>
                  <a:txBody>
                    <a:bodyPr/>
                    <a:lstStyle/>
                    <a:p>
                      <a:pPr algn="ctr"/>
                      <a:r>
                        <a:rPr lang="en-US" sz="2000" b="1" dirty="0"/>
                        <a:t>S.No.</a:t>
                      </a:r>
                      <a:endParaRPr lang="en-US" sz="2000" b="1" dirty="0">
                        <a:latin typeface="Roboto"/>
                      </a:endParaRPr>
                    </a:p>
                  </a:txBody>
                  <a:tcPr marL="68580" marR="68580" marT="0" marB="0">
                    <a:solidFill>
                      <a:schemeClr val="tx2">
                        <a:lumMod val="40000"/>
                        <a:lumOff val="60000"/>
                      </a:schemeClr>
                    </a:solidFill>
                  </a:tcPr>
                </a:tc>
                <a:tc>
                  <a:txBody>
                    <a:bodyPr/>
                    <a:lstStyle/>
                    <a:p>
                      <a:pPr algn="ctr"/>
                      <a:r>
                        <a:rPr lang="en-US" sz="2000" b="1" dirty="0"/>
                        <a:t>Budget Head</a:t>
                      </a:r>
                      <a:endParaRPr lang="en-US" sz="2000" b="1" dirty="0">
                        <a:latin typeface="Roboto"/>
                      </a:endParaRPr>
                    </a:p>
                  </a:txBody>
                  <a:tcPr marL="68580" marR="68580" marT="0" marB="0">
                    <a:solidFill>
                      <a:schemeClr val="tx2">
                        <a:lumMod val="40000"/>
                        <a:lumOff val="60000"/>
                      </a:schemeClr>
                    </a:solidFill>
                  </a:tcPr>
                </a:tc>
                <a:tc>
                  <a:txBody>
                    <a:bodyPr/>
                    <a:lstStyle/>
                    <a:p>
                      <a:pPr algn="ctr"/>
                      <a:r>
                        <a:rPr lang="en-US" sz="2000" b="1" dirty="0"/>
                        <a:t>Annual Allocation (Rs)</a:t>
                      </a:r>
                      <a:endParaRPr lang="en-US" sz="2000" b="1" dirty="0">
                        <a:latin typeface="Roboto"/>
                      </a:endParaRPr>
                    </a:p>
                  </a:txBody>
                  <a:tcPr marL="68580" marR="68580" marT="0" marB="0">
                    <a:solidFill>
                      <a:schemeClr val="tx2">
                        <a:lumMod val="40000"/>
                        <a:lumOff val="60000"/>
                      </a:schemeClr>
                    </a:solidFill>
                  </a:tcPr>
                </a:tc>
                <a:extLst>
                  <a:ext uri="{0D108BD9-81ED-4DB2-BD59-A6C34878D82A}">
                    <a16:rowId xmlns:a16="http://schemas.microsoft.com/office/drawing/2014/main" xmlns="" val="10000"/>
                  </a:ext>
                </a:extLst>
              </a:tr>
              <a:tr h="535167">
                <a:tc>
                  <a:txBody>
                    <a:bodyPr/>
                    <a:lstStyle/>
                    <a:p>
                      <a:pPr algn="ctr"/>
                      <a:r>
                        <a:rPr lang="en-US" sz="2000" dirty="0"/>
                        <a:t>1</a:t>
                      </a:r>
                      <a:endParaRPr lang="en-US" sz="2000" dirty="0">
                        <a:latin typeface="Roboto"/>
                      </a:endParaRPr>
                    </a:p>
                  </a:txBody>
                  <a:tcPr marL="68580" marR="68580" marT="0" marB="0"/>
                </a:tc>
                <a:tc>
                  <a:txBody>
                    <a:bodyPr/>
                    <a:lstStyle/>
                    <a:p>
                      <a:r>
                        <a:rPr lang="en-US" sz="2000" dirty="0"/>
                        <a:t>Operational Budget</a:t>
                      </a:r>
                      <a:endParaRPr lang="en-US" sz="2000" b="0" dirty="0">
                        <a:latin typeface="Roboto"/>
                      </a:endParaRPr>
                    </a:p>
                  </a:txBody>
                  <a:tcPr marL="68580" marR="68580" marT="0" marB="0"/>
                </a:tc>
                <a:tc>
                  <a:txBody>
                    <a:bodyPr/>
                    <a:lstStyle/>
                    <a:p>
                      <a:pPr algn="ctr"/>
                      <a:r>
                        <a:rPr lang="en-US" sz="2000" dirty="0"/>
                        <a:t> </a:t>
                      </a:r>
                      <a:endParaRPr lang="en-US" sz="2000" b="0" dirty="0">
                        <a:latin typeface="Roboto"/>
                      </a:endParaRPr>
                    </a:p>
                  </a:txBody>
                  <a:tcPr marL="68580" marR="68580" marT="0" marB="0"/>
                </a:tc>
                <a:extLst>
                  <a:ext uri="{0D108BD9-81ED-4DB2-BD59-A6C34878D82A}">
                    <a16:rowId xmlns:a16="http://schemas.microsoft.com/office/drawing/2014/main" xmlns="" val="10001"/>
                  </a:ext>
                </a:extLst>
              </a:tr>
              <a:tr h="535167">
                <a:tc>
                  <a:txBody>
                    <a:bodyPr/>
                    <a:lstStyle/>
                    <a:p>
                      <a:pPr algn="ctr"/>
                      <a:r>
                        <a:rPr lang="en-US" sz="2000" dirty="0"/>
                        <a:t> </a:t>
                      </a:r>
                      <a:endParaRPr lang="en-US" sz="2000" dirty="0">
                        <a:latin typeface="Roboto"/>
                      </a:endParaRPr>
                    </a:p>
                  </a:txBody>
                  <a:tcPr marL="68580" marR="68580" marT="0" marB="0"/>
                </a:tc>
                <a:tc>
                  <a:txBody>
                    <a:bodyPr/>
                    <a:lstStyle/>
                    <a:p>
                      <a:r>
                        <a:rPr lang="en-US" sz="2000" dirty="0"/>
                        <a:t>1.1</a:t>
                      </a:r>
                      <a:endParaRPr lang="en-US" sz="2000" b="0" dirty="0">
                        <a:latin typeface="Roboto"/>
                      </a:endParaRPr>
                    </a:p>
                  </a:txBody>
                  <a:tcPr marL="68580" marR="68580" marT="0" marB="0"/>
                </a:tc>
                <a:tc>
                  <a:txBody>
                    <a:bodyPr/>
                    <a:lstStyle/>
                    <a:p>
                      <a:pPr algn="ctr"/>
                      <a:r>
                        <a:rPr lang="en-US" sz="2000" dirty="0"/>
                        <a:t>6.916 million</a:t>
                      </a:r>
                      <a:endParaRPr lang="en-US" sz="2000" b="0" dirty="0">
                        <a:latin typeface="Roboto"/>
                      </a:endParaRPr>
                    </a:p>
                  </a:txBody>
                  <a:tcPr marL="68580" marR="68580" marT="0" marB="0"/>
                </a:tc>
                <a:extLst>
                  <a:ext uri="{0D108BD9-81ED-4DB2-BD59-A6C34878D82A}">
                    <a16:rowId xmlns:a16="http://schemas.microsoft.com/office/drawing/2014/main" xmlns="" val="10002"/>
                  </a:ext>
                </a:extLst>
              </a:tr>
              <a:tr h="535167">
                <a:tc>
                  <a:txBody>
                    <a:bodyPr/>
                    <a:lstStyle/>
                    <a:p>
                      <a:pPr algn="ctr"/>
                      <a:r>
                        <a:rPr lang="en-US" sz="2000" dirty="0"/>
                        <a:t> </a:t>
                      </a:r>
                      <a:endParaRPr lang="en-US" sz="2000" dirty="0">
                        <a:latin typeface="Roboto"/>
                      </a:endParaRPr>
                    </a:p>
                  </a:txBody>
                  <a:tcPr marL="68580" marR="68580" marT="0" marB="0"/>
                </a:tc>
                <a:tc>
                  <a:txBody>
                    <a:bodyPr/>
                    <a:lstStyle/>
                    <a:p>
                      <a:r>
                        <a:rPr lang="en-US" sz="2000" dirty="0"/>
                        <a:t>1.2</a:t>
                      </a:r>
                      <a:endParaRPr lang="en-US" sz="2000" b="0" dirty="0">
                        <a:latin typeface="Roboto"/>
                      </a:endParaRPr>
                    </a:p>
                  </a:txBody>
                  <a:tcPr marL="68580" marR="68580" marT="0" marB="0"/>
                </a:tc>
                <a:tc>
                  <a:txBody>
                    <a:bodyPr/>
                    <a:lstStyle/>
                    <a:p>
                      <a:pPr algn="ctr"/>
                      <a:r>
                        <a:rPr lang="en-US" sz="2000" dirty="0"/>
                        <a:t>1.000 million</a:t>
                      </a:r>
                      <a:endParaRPr lang="en-US" sz="2000" b="0" dirty="0">
                        <a:latin typeface="Roboto"/>
                      </a:endParaRPr>
                    </a:p>
                  </a:txBody>
                  <a:tcPr marL="68580" marR="68580" marT="0" marB="0"/>
                </a:tc>
                <a:extLst>
                  <a:ext uri="{0D108BD9-81ED-4DB2-BD59-A6C34878D82A}">
                    <a16:rowId xmlns:a16="http://schemas.microsoft.com/office/drawing/2014/main" xmlns="" val="10003"/>
                  </a:ext>
                </a:extLst>
              </a:tr>
              <a:tr h="535167">
                <a:tc gridSpan="2">
                  <a:txBody>
                    <a:bodyPr/>
                    <a:lstStyle/>
                    <a:p>
                      <a:pPr algn="r"/>
                      <a:r>
                        <a:rPr lang="en-US" sz="2000" dirty="0"/>
                        <a:t>Total</a:t>
                      </a:r>
                      <a:endParaRPr lang="en-US" sz="2000" b="0" dirty="0">
                        <a:latin typeface="Roboto"/>
                      </a:endParaRPr>
                    </a:p>
                  </a:txBody>
                  <a:tcPr marL="68580" marR="68580" marT="0" marB="0"/>
                </a:tc>
                <a:tc hMerge="1">
                  <a:txBody>
                    <a:bodyPr/>
                    <a:lstStyle/>
                    <a:p>
                      <a:endParaRPr lang="en-CA"/>
                    </a:p>
                  </a:txBody>
                  <a:tcPr/>
                </a:tc>
                <a:tc>
                  <a:txBody>
                    <a:bodyPr/>
                    <a:lstStyle/>
                    <a:p>
                      <a:pPr algn="ctr"/>
                      <a:r>
                        <a:rPr lang="en-US" sz="2000" dirty="0"/>
                        <a:t>7.916 million</a:t>
                      </a:r>
                      <a:endParaRPr lang="en-US" sz="2000" b="0" dirty="0">
                        <a:latin typeface="Roboto"/>
                      </a:endParaRPr>
                    </a:p>
                  </a:txBody>
                  <a:tcPr marL="68580" marR="68580" marT="0" marB="0"/>
                </a:tc>
                <a:extLst>
                  <a:ext uri="{0D108BD9-81ED-4DB2-BD59-A6C34878D82A}">
                    <a16:rowId xmlns:a16="http://schemas.microsoft.com/office/drawing/2014/main" xmlns="" val="10004"/>
                  </a:ext>
                </a:extLst>
              </a:tr>
            </a:tbl>
          </a:graphicData>
        </a:graphic>
      </p:graphicFrame>
      <p:pic>
        <p:nvPicPr>
          <p:cNvPr id="5" name="Picture 4" descr="Homepage - BUET KHUZDAR"/>
          <p:cNvPicPr>
            <a:picLocks noChangeAspect="1" noChangeArrowheads="1"/>
          </p:cNvPicPr>
          <p:nvPr/>
        </p:nvPicPr>
        <p:blipFill>
          <a:blip r:embed="rId2"/>
          <a:srcRect/>
          <a:stretch>
            <a:fillRect/>
          </a:stretch>
        </p:blipFill>
        <p:spPr bwMode="auto">
          <a:xfrm>
            <a:off x="10699376" y="1"/>
            <a:ext cx="1492624" cy="1492624"/>
          </a:xfrm>
          <a:prstGeom prst="rect">
            <a:avLst/>
          </a:prstGeom>
          <a:noFill/>
        </p:spPr>
      </p:pic>
      <p:sp>
        <p:nvSpPr>
          <p:cNvPr id="6" name="Slide Number Placeholder 5"/>
          <p:cNvSpPr>
            <a:spLocks noGrp="1"/>
          </p:cNvSpPr>
          <p:nvPr>
            <p:ph type="sldNum" sz="quarter" idx="12"/>
          </p:nvPr>
        </p:nvSpPr>
        <p:spPr/>
        <p:txBody>
          <a:bodyPr/>
          <a:lstStyle/>
          <a:p>
            <a:fld id="{1580FAA6-AA51-426B-A5D1-7C99CEFCC8C2}" type="slidenum">
              <a:rPr lang="en-US" smtClean="0"/>
              <a:pPr/>
              <a:t>13</a:t>
            </a:fld>
            <a:endParaRPr lang="en-US" dirty="0"/>
          </a:p>
        </p:txBody>
      </p:sp>
      <p:sp>
        <p:nvSpPr>
          <p:cNvPr id="7" name="Footer Placeholder 6"/>
          <p:cNvSpPr>
            <a:spLocks noGrp="1"/>
          </p:cNvSpPr>
          <p:nvPr>
            <p:ph type="ftr" sz="quarter" idx="11"/>
          </p:nvPr>
        </p:nvSpPr>
        <p:spPr/>
        <p:txBody>
          <a:bodyPr/>
          <a:lstStyle/>
          <a:p>
            <a:r>
              <a:rPr lang="en-CA" dirty="0"/>
              <a:t>PEC Zero Visit 2022 Biomedical Engineering Program</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2475"/>
          </a:xfrm>
        </p:spPr>
        <p:txBody>
          <a:bodyPr>
            <a:normAutofit/>
          </a:bodyPr>
          <a:lstStyle/>
          <a:p>
            <a:pPr algn="ctr"/>
            <a:r>
              <a:rPr lang="en-CA" sz="2800" b="1" dirty="0">
                <a:latin typeface="Bahnschrift" pitchFamily="34" charset="0"/>
              </a:rPr>
              <a:t>Break up of Budget for the next year (2022-2023)</a:t>
            </a:r>
            <a:endParaRPr lang="en-CA" sz="2800" b="1" dirty="0"/>
          </a:p>
        </p:txBody>
      </p:sp>
      <p:graphicFrame>
        <p:nvGraphicFramePr>
          <p:cNvPr id="4" name="Content Placeholder 3"/>
          <p:cNvGraphicFramePr>
            <a:graphicFrameLocks noGrp="1"/>
          </p:cNvGraphicFramePr>
          <p:nvPr>
            <p:ph idx="1"/>
          </p:nvPr>
        </p:nvGraphicFramePr>
        <p:xfrm>
          <a:off x="1290919" y="1949825"/>
          <a:ext cx="9063316" cy="2202570"/>
        </p:xfrm>
        <a:graphic>
          <a:graphicData uri="http://schemas.openxmlformats.org/drawingml/2006/table">
            <a:tbl>
              <a:tblPr>
                <a:tableStyleId>{BDBED569-4797-4DF1-A0F4-6AAB3CD982D8}</a:tableStyleId>
              </a:tblPr>
              <a:tblGrid>
                <a:gridCol w="774174">
                  <a:extLst>
                    <a:ext uri="{9D8B030D-6E8A-4147-A177-3AD203B41FA5}">
                      <a16:colId xmlns:a16="http://schemas.microsoft.com/office/drawing/2014/main" xmlns="" val="20000"/>
                    </a:ext>
                  </a:extLst>
                </a:gridCol>
                <a:gridCol w="4848366">
                  <a:extLst>
                    <a:ext uri="{9D8B030D-6E8A-4147-A177-3AD203B41FA5}">
                      <a16:colId xmlns:a16="http://schemas.microsoft.com/office/drawing/2014/main" xmlns="" val="20001"/>
                    </a:ext>
                  </a:extLst>
                </a:gridCol>
                <a:gridCol w="3440776">
                  <a:extLst>
                    <a:ext uri="{9D8B030D-6E8A-4147-A177-3AD203B41FA5}">
                      <a16:colId xmlns:a16="http://schemas.microsoft.com/office/drawing/2014/main" xmlns="" val="20002"/>
                    </a:ext>
                  </a:extLst>
                </a:gridCol>
              </a:tblGrid>
              <a:tr h="440514">
                <a:tc>
                  <a:txBody>
                    <a:bodyPr/>
                    <a:lstStyle/>
                    <a:p>
                      <a:pPr algn="ctr"/>
                      <a:r>
                        <a:rPr lang="en-US" sz="2000" b="1" dirty="0"/>
                        <a:t>S.No.</a:t>
                      </a:r>
                      <a:endParaRPr lang="en-US" sz="2000" b="1" dirty="0">
                        <a:latin typeface="Roboto"/>
                      </a:endParaRPr>
                    </a:p>
                  </a:txBody>
                  <a:tcPr marL="63990" marR="63990" marT="0" marB="0">
                    <a:solidFill>
                      <a:schemeClr val="accent1">
                        <a:lumMod val="40000"/>
                        <a:lumOff val="60000"/>
                      </a:schemeClr>
                    </a:solidFill>
                  </a:tcPr>
                </a:tc>
                <a:tc>
                  <a:txBody>
                    <a:bodyPr/>
                    <a:lstStyle/>
                    <a:p>
                      <a:pPr algn="ctr"/>
                      <a:r>
                        <a:rPr lang="en-US" sz="2000" b="1" dirty="0"/>
                        <a:t>Budget Head</a:t>
                      </a:r>
                      <a:endParaRPr lang="en-US" sz="2000" b="1" dirty="0">
                        <a:latin typeface="Roboto"/>
                      </a:endParaRPr>
                    </a:p>
                  </a:txBody>
                  <a:tcPr marL="63990" marR="63990" marT="0" marB="0">
                    <a:solidFill>
                      <a:schemeClr val="accent1">
                        <a:lumMod val="40000"/>
                        <a:lumOff val="60000"/>
                      </a:schemeClr>
                    </a:solidFill>
                  </a:tcPr>
                </a:tc>
                <a:tc>
                  <a:txBody>
                    <a:bodyPr/>
                    <a:lstStyle/>
                    <a:p>
                      <a:pPr algn="ctr"/>
                      <a:r>
                        <a:rPr lang="en-US" sz="2000" b="1" dirty="0"/>
                        <a:t>Annual Allocation (Rs)</a:t>
                      </a:r>
                      <a:endParaRPr lang="en-US" sz="2000" b="1" dirty="0">
                        <a:latin typeface="Roboto"/>
                      </a:endParaRPr>
                    </a:p>
                  </a:txBody>
                  <a:tcPr marL="63990" marR="63990" marT="0" marB="0">
                    <a:solidFill>
                      <a:schemeClr val="accent1">
                        <a:lumMod val="40000"/>
                        <a:lumOff val="60000"/>
                      </a:schemeClr>
                    </a:solidFill>
                  </a:tcPr>
                </a:tc>
                <a:extLst>
                  <a:ext uri="{0D108BD9-81ED-4DB2-BD59-A6C34878D82A}">
                    <a16:rowId xmlns:a16="http://schemas.microsoft.com/office/drawing/2014/main" xmlns="" val="10000"/>
                  </a:ext>
                </a:extLst>
              </a:tr>
              <a:tr h="440514">
                <a:tc>
                  <a:txBody>
                    <a:bodyPr/>
                    <a:lstStyle/>
                    <a:p>
                      <a:pPr algn="ctr"/>
                      <a:r>
                        <a:rPr lang="en-US" sz="2000" dirty="0"/>
                        <a:t>1</a:t>
                      </a:r>
                      <a:endParaRPr lang="en-US" sz="2000" dirty="0">
                        <a:latin typeface="Roboto"/>
                      </a:endParaRPr>
                    </a:p>
                  </a:txBody>
                  <a:tcPr marL="63990" marR="63990" marT="0" marB="0"/>
                </a:tc>
                <a:tc>
                  <a:txBody>
                    <a:bodyPr/>
                    <a:lstStyle/>
                    <a:p>
                      <a:r>
                        <a:rPr lang="en-US" sz="2000" dirty="0"/>
                        <a:t>Operational Budget</a:t>
                      </a:r>
                      <a:endParaRPr lang="en-US" sz="2000" b="0" dirty="0">
                        <a:latin typeface="Roboto"/>
                      </a:endParaRPr>
                    </a:p>
                  </a:txBody>
                  <a:tcPr marL="63990" marR="63990" marT="0" marB="0"/>
                </a:tc>
                <a:tc>
                  <a:txBody>
                    <a:bodyPr/>
                    <a:lstStyle/>
                    <a:p>
                      <a:pPr algn="ctr"/>
                      <a:r>
                        <a:rPr lang="en-US" sz="2000" dirty="0"/>
                        <a:t> </a:t>
                      </a:r>
                      <a:endParaRPr lang="en-US" sz="2000" dirty="0">
                        <a:latin typeface="Roboto"/>
                      </a:endParaRPr>
                    </a:p>
                  </a:txBody>
                  <a:tcPr marL="63990" marR="63990" marT="0" marB="0"/>
                </a:tc>
                <a:extLst>
                  <a:ext uri="{0D108BD9-81ED-4DB2-BD59-A6C34878D82A}">
                    <a16:rowId xmlns:a16="http://schemas.microsoft.com/office/drawing/2014/main" xmlns="" val="10001"/>
                  </a:ext>
                </a:extLst>
              </a:tr>
              <a:tr h="440514">
                <a:tc>
                  <a:txBody>
                    <a:bodyPr/>
                    <a:lstStyle/>
                    <a:p>
                      <a:pPr algn="ctr"/>
                      <a:r>
                        <a:rPr lang="en-US" sz="2000" dirty="0"/>
                        <a:t> </a:t>
                      </a:r>
                      <a:endParaRPr lang="en-US" sz="2000" dirty="0">
                        <a:latin typeface="Roboto"/>
                      </a:endParaRPr>
                    </a:p>
                  </a:txBody>
                  <a:tcPr marL="63990" marR="63990" marT="0" marB="0"/>
                </a:tc>
                <a:tc>
                  <a:txBody>
                    <a:bodyPr/>
                    <a:lstStyle/>
                    <a:p>
                      <a:r>
                        <a:rPr lang="en-US" sz="2000" dirty="0"/>
                        <a:t>1.1</a:t>
                      </a:r>
                      <a:endParaRPr lang="en-US" sz="2000" b="0" dirty="0">
                        <a:latin typeface="Roboto"/>
                      </a:endParaRPr>
                    </a:p>
                  </a:txBody>
                  <a:tcPr marL="63990" marR="63990" marT="0" marB="0"/>
                </a:tc>
                <a:tc>
                  <a:txBody>
                    <a:bodyPr/>
                    <a:lstStyle/>
                    <a:p>
                      <a:pPr algn="ctr"/>
                      <a:r>
                        <a:rPr lang="en-US" sz="2000" dirty="0"/>
                        <a:t>7.216 million</a:t>
                      </a:r>
                      <a:endParaRPr lang="en-US" sz="2000" dirty="0">
                        <a:latin typeface="Roboto"/>
                      </a:endParaRPr>
                    </a:p>
                  </a:txBody>
                  <a:tcPr marL="63990" marR="63990" marT="0" marB="0"/>
                </a:tc>
                <a:extLst>
                  <a:ext uri="{0D108BD9-81ED-4DB2-BD59-A6C34878D82A}">
                    <a16:rowId xmlns:a16="http://schemas.microsoft.com/office/drawing/2014/main" xmlns="" val="10002"/>
                  </a:ext>
                </a:extLst>
              </a:tr>
              <a:tr h="440514">
                <a:tc>
                  <a:txBody>
                    <a:bodyPr/>
                    <a:lstStyle/>
                    <a:p>
                      <a:pPr algn="ctr"/>
                      <a:r>
                        <a:rPr lang="en-US" sz="2000" dirty="0"/>
                        <a:t> </a:t>
                      </a:r>
                      <a:endParaRPr lang="en-US" sz="2000" dirty="0">
                        <a:latin typeface="Roboto"/>
                      </a:endParaRPr>
                    </a:p>
                  </a:txBody>
                  <a:tcPr marL="63990" marR="63990" marT="0" marB="0"/>
                </a:tc>
                <a:tc>
                  <a:txBody>
                    <a:bodyPr/>
                    <a:lstStyle/>
                    <a:p>
                      <a:r>
                        <a:rPr lang="en-US" sz="2000" dirty="0"/>
                        <a:t>1.2</a:t>
                      </a:r>
                      <a:endParaRPr lang="en-US" sz="2000" b="0" dirty="0">
                        <a:latin typeface="Roboto"/>
                      </a:endParaRPr>
                    </a:p>
                  </a:txBody>
                  <a:tcPr marL="63990" marR="63990" marT="0" marB="0"/>
                </a:tc>
                <a:tc>
                  <a:txBody>
                    <a:bodyPr/>
                    <a:lstStyle/>
                    <a:p>
                      <a:pPr algn="ctr"/>
                      <a:r>
                        <a:rPr lang="en-US" sz="2000" dirty="0"/>
                        <a:t>1.000 million</a:t>
                      </a:r>
                      <a:endParaRPr lang="en-US" sz="2000" dirty="0">
                        <a:latin typeface="Roboto"/>
                      </a:endParaRPr>
                    </a:p>
                  </a:txBody>
                  <a:tcPr marL="63990" marR="63990" marT="0" marB="0"/>
                </a:tc>
                <a:extLst>
                  <a:ext uri="{0D108BD9-81ED-4DB2-BD59-A6C34878D82A}">
                    <a16:rowId xmlns:a16="http://schemas.microsoft.com/office/drawing/2014/main" xmlns="" val="10003"/>
                  </a:ext>
                </a:extLst>
              </a:tr>
              <a:tr h="440514">
                <a:tc gridSpan="2">
                  <a:txBody>
                    <a:bodyPr/>
                    <a:lstStyle/>
                    <a:p>
                      <a:pPr algn="r"/>
                      <a:r>
                        <a:rPr lang="en-US" sz="2000" dirty="0"/>
                        <a:t>Total</a:t>
                      </a:r>
                      <a:endParaRPr lang="en-US" sz="2000" b="0" dirty="0">
                        <a:latin typeface="Roboto"/>
                      </a:endParaRPr>
                    </a:p>
                  </a:txBody>
                  <a:tcPr marL="63990" marR="63990" marT="0" marB="0"/>
                </a:tc>
                <a:tc hMerge="1">
                  <a:txBody>
                    <a:bodyPr/>
                    <a:lstStyle/>
                    <a:p>
                      <a:endParaRPr lang="en-CA"/>
                    </a:p>
                  </a:txBody>
                  <a:tcPr/>
                </a:tc>
                <a:tc>
                  <a:txBody>
                    <a:bodyPr/>
                    <a:lstStyle/>
                    <a:p>
                      <a:pPr algn="ctr"/>
                      <a:r>
                        <a:rPr lang="en-US" sz="2000" dirty="0"/>
                        <a:t>8.216 million</a:t>
                      </a:r>
                      <a:endParaRPr lang="en-US" sz="2000" dirty="0">
                        <a:latin typeface="Roboto"/>
                      </a:endParaRPr>
                    </a:p>
                  </a:txBody>
                  <a:tcPr marL="63990" marR="63990" marT="0" marB="0"/>
                </a:tc>
                <a:extLst>
                  <a:ext uri="{0D108BD9-81ED-4DB2-BD59-A6C34878D82A}">
                    <a16:rowId xmlns:a16="http://schemas.microsoft.com/office/drawing/2014/main" xmlns="" val="10004"/>
                  </a:ext>
                </a:extLst>
              </a:tr>
            </a:tbl>
          </a:graphicData>
        </a:graphic>
      </p:graphicFrame>
      <p:sp>
        <p:nvSpPr>
          <p:cNvPr id="39937" name="Rectangle 1"/>
          <p:cNvSpPr>
            <a:spLocks noChangeArrowheads="1"/>
          </p:cNvSpPr>
          <p:nvPr/>
        </p:nvSpPr>
        <p:spPr bwMode="auto">
          <a:xfrm>
            <a:off x="0" y="13063"/>
            <a:ext cx="248786" cy="1200329"/>
          </a:xfrm>
          <a:prstGeom prst="rect">
            <a:avLst/>
          </a:prstGeom>
          <a:solidFill>
            <a:srgbClr val="FFFFFF"/>
          </a:solid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rgbClr val="222222"/>
                </a:solidFill>
                <a:effectLst/>
                <a:latin typeface="Arial" pitchFamily="34" charset="0"/>
                <a:cs typeface="Arial" pitchFamily="34" charset="0"/>
              </a:rPr>
              <a:t> </a:t>
            </a:r>
            <a:endParaRPr kumimoji="0" lang="en-US" sz="1800" b="0" i="0" u="none" strike="noStrike" cap="none" normalizeH="0" baseline="0" dirty="0">
              <a:ln>
                <a:noFill/>
              </a:ln>
              <a:solidFill>
                <a:srgbClr val="222222"/>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rgbClr val="222222"/>
                </a:solidFill>
                <a:effectLst/>
                <a:latin typeface="Arial" pitchFamily="34" charset="0"/>
                <a:cs typeface="Arial"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rgbClr val="222222"/>
                </a:solidFill>
                <a:effectLst/>
                <a:latin typeface="Arial" pitchFamily="34" charset="0"/>
                <a:cs typeface="Arial" pitchFamily="34" charset="0"/>
              </a:rPr>
              <a:t/>
            </a:r>
            <a:br>
              <a:rPr kumimoji="0" lang="en-US" sz="1800" b="1" i="0" u="none" strike="noStrike" cap="none" normalizeH="0" baseline="0" dirty="0">
                <a:ln>
                  <a:noFill/>
                </a:ln>
                <a:solidFill>
                  <a:srgbClr val="222222"/>
                </a:solidFill>
                <a:effectLst/>
                <a:latin typeface="Arial" pitchFamily="34" charset="0"/>
                <a:cs typeface="Arial" pitchFamily="34" charset="0"/>
              </a:rPr>
            </a:b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6" name="Picture 5" descr="Homepage - BUET KHUZDAR"/>
          <p:cNvPicPr>
            <a:picLocks noChangeAspect="1" noChangeArrowheads="1"/>
          </p:cNvPicPr>
          <p:nvPr/>
        </p:nvPicPr>
        <p:blipFill>
          <a:blip r:embed="rId2"/>
          <a:srcRect/>
          <a:stretch>
            <a:fillRect/>
          </a:stretch>
        </p:blipFill>
        <p:spPr bwMode="auto">
          <a:xfrm>
            <a:off x="10699376" y="1"/>
            <a:ext cx="1492624" cy="1492624"/>
          </a:xfrm>
          <a:prstGeom prst="rect">
            <a:avLst/>
          </a:prstGeom>
          <a:noFill/>
        </p:spPr>
      </p:pic>
      <p:sp>
        <p:nvSpPr>
          <p:cNvPr id="7" name="Slide Number Placeholder 6"/>
          <p:cNvSpPr>
            <a:spLocks noGrp="1"/>
          </p:cNvSpPr>
          <p:nvPr>
            <p:ph type="sldNum" sz="quarter" idx="12"/>
          </p:nvPr>
        </p:nvSpPr>
        <p:spPr/>
        <p:txBody>
          <a:bodyPr/>
          <a:lstStyle/>
          <a:p>
            <a:fld id="{1580FAA6-AA51-426B-A5D1-7C99CEFCC8C2}" type="slidenum">
              <a:rPr lang="en-US" smtClean="0"/>
              <a:pPr/>
              <a:t>14</a:t>
            </a:fld>
            <a:endParaRPr lang="en-US" dirty="0"/>
          </a:p>
        </p:txBody>
      </p:sp>
      <p:sp>
        <p:nvSpPr>
          <p:cNvPr id="8" name="Footer Placeholder 7"/>
          <p:cNvSpPr>
            <a:spLocks noGrp="1"/>
          </p:cNvSpPr>
          <p:nvPr>
            <p:ph type="ftr" sz="quarter" idx="11"/>
          </p:nvPr>
        </p:nvSpPr>
        <p:spPr/>
        <p:txBody>
          <a:bodyPr/>
          <a:lstStyle/>
          <a:p>
            <a:r>
              <a:rPr lang="en-CA" dirty="0"/>
              <a:t>PEC Zero Visit 2022 Biomedical Engineering Program</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2879"/>
            <a:ext cx="10515600" cy="381897"/>
          </a:xfrm>
        </p:spPr>
        <p:txBody>
          <a:bodyPr>
            <a:noAutofit/>
          </a:bodyPr>
          <a:lstStyle/>
          <a:p>
            <a:pPr algn="ctr"/>
            <a:r>
              <a:rPr lang="en-CA" sz="3000" b="1" dirty="0">
                <a:latin typeface="Bahnschrift" pitchFamily="34" charset="0"/>
              </a:rPr>
              <a:t>Curriculum</a:t>
            </a:r>
            <a:endParaRPr lang="en-CA" sz="3000" dirty="0"/>
          </a:p>
        </p:txBody>
      </p:sp>
      <p:sp>
        <p:nvSpPr>
          <p:cNvPr id="3" name="Content Placeholder 2"/>
          <p:cNvSpPr>
            <a:spLocks noGrp="1"/>
          </p:cNvSpPr>
          <p:nvPr>
            <p:ph idx="1"/>
          </p:nvPr>
        </p:nvSpPr>
        <p:spPr>
          <a:xfrm>
            <a:off x="877389" y="1045029"/>
            <a:ext cx="10515600" cy="5144997"/>
          </a:xfrm>
        </p:spPr>
        <p:txBody>
          <a:bodyPr>
            <a:normAutofit/>
          </a:bodyPr>
          <a:lstStyle/>
          <a:p>
            <a:pPr>
              <a:buNone/>
            </a:pPr>
            <a:r>
              <a:rPr lang="en-CA" sz="2600" b="1" dirty="0">
                <a:latin typeface="Bahnschrift" pitchFamily="34" charset="0"/>
              </a:rPr>
              <a:t>              </a:t>
            </a:r>
          </a:p>
        </p:txBody>
      </p:sp>
      <p:pic>
        <p:nvPicPr>
          <p:cNvPr id="6" name="Picture 5" descr="Homepage - BUET KHUZDAR"/>
          <p:cNvPicPr>
            <a:picLocks noChangeAspect="1" noChangeArrowheads="1"/>
          </p:cNvPicPr>
          <p:nvPr/>
        </p:nvPicPr>
        <p:blipFill>
          <a:blip r:embed="rId2"/>
          <a:srcRect/>
          <a:stretch>
            <a:fillRect/>
          </a:stretch>
        </p:blipFill>
        <p:spPr bwMode="auto">
          <a:xfrm>
            <a:off x="10699376" y="1"/>
            <a:ext cx="1492624" cy="1492624"/>
          </a:xfrm>
          <a:prstGeom prst="rect">
            <a:avLst/>
          </a:prstGeom>
          <a:noFill/>
        </p:spPr>
      </p:pic>
      <p:graphicFrame>
        <p:nvGraphicFramePr>
          <p:cNvPr id="7" name="Table 6"/>
          <p:cNvGraphicFramePr>
            <a:graphicFrameLocks noGrp="1"/>
          </p:cNvGraphicFramePr>
          <p:nvPr>
            <p:extLst>
              <p:ext uri="{D42A27DB-BD31-4B8C-83A1-F6EECF244321}">
                <p14:modId xmlns:p14="http://schemas.microsoft.com/office/powerpoint/2010/main" val="1545915959"/>
              </p:ext>
            </p:extLst>
          </p:nvPr>
        </p:nvGraphicFramePr>
        <p:xfrm>
          <a:off x="892170" y="872685"/>
          <a:ext cx="9547412" cy="5423849"/>
        </p:xfrm>
        <a:graphic>
          <a:graphicData uri="http://schemas.openxmlformats.org/drawingml/2006/table">
            <a:tbl>
              <a:tblPr>
                <a:tableStyleId>{BC89EF96-8CEA-46FF-86C4-4CE0E7609802}</a:tableStyleId>
              </a:tblPr>
              <a:tblGrid>
                <a:gridCol w="2386853">
                  <a:extLst>
                    <a:ext uri="{9D8B030D-6E8A-4147-A177-3AD203B41FA5}">
                      <a16:colId xmlns:a16="http://schemas.microsoft.com/office/drawing/2014/main" xmlns="" val="20000"/>
                    </a:ext>
                  </a:extLst>
                </a:gridCol>
                <a:gridCol w="2386853">
                  <a:extLst>
                    <a:ext uri="{9D8B030D-6E8A-4147-A177-3AD203B41FA5}">
                      <a16:colId xmlns:a16="http://schemas.microsoft.com/office/drawing/2014/main" xmlns="" val="20001"/>
                    </a:ext>
                  </a:extLst>
                </a:gridCol>
                <a:gridCol w="2386853">
                  <a:extLst>
                    <a:ext uri="{9D8B030D-6E8A-4147-A177-3AD203B41FA5}">
                      <a16:colId xmlns:a16="http://schemas.microsoft.com/office/drawing/2014/main" xmlns="" val="20002"/>
                    </a:ext>
                  </a:extLst>
                </a:gridCol>
                <a:gridCol w="2386853">
                  <a:extLst>
                    <a:ext uri="{9D8B030D-6E8A-4147-A177-3AD203B41FA5}">
                      <a16:colId xmlns:a16="http://schemas.microsoft.com/office/drawing/2014/main" xmlns="" val="20003"/>
                    </a:ext>
                  </a:extLst>
                </a:gridCol>
              </a:tblGrid>
              <a:tr h="155530">
                <a:tc>
                  <a:txBody>
                    <a:bodyPr/>
                    <a:lstStyle/>
                    <a:p>
                      <a:pPr marL="421640" marR="411480" algn="ctr">
                        <a:lnSpc>
                          <a:spcPts val="1170"/>
                        </a:lnSpc>
                        <a:spcAft>
                          <a:spcPts val="0"/>
                        </a:spcAft>
                      </a:pPr>
                      <a:endParaRPr lang="en-US" sz="1600" b="1" dirty="0"/>
                    </a:p>
                    <a:p>
                      <a:pPr marL="421640" marR="411480" algn="ctr">
                        <a:lnSpc>
                          <a:spcPts val="1170"/>
                        </a:lnSpc>
                        <a:spcAft>
                          <a:spcPts val="0"/>
                        </a:spcAft>
                      </a:pPr>
                      <a:r>
                        <a:rPr lang="en-US" sz="1600" b="1" dirty="0"/>
                        <a:t>Domain</a:t>
                      </a:r>
                      <a:endParaRPr lang="en-US" sz="1600" b="1" dirty="0">
                        <a:latin typeface="Roboto"/>
                      </a:endParaRPr>
                    </a:p>
                  </a:txBody>
                  <a:tcPr marL="0" marR="0" marT="0" marB="0">
                    <a:solidFill>
                      <a:schemeClr val="accent2">
                        <a:lumMod val="20000"/>
                        <a:lumOff val="80000"/>
                      </a:schemeClr>
                    </a:solidFill>
                  </a:tcPr>
                </a:tc>
                <a:tc>
                  <a:txBody>
                    <a:bodyPr/>
                    <a:lstStyle/>
                    <a:p>
                      <a:pPr marL="58420" marR="46990" algn="ctr">
                        <a:lnSpc>
                          <a:spcPts val="1170"/>
                        </a:lnSpc>
                        <a:spcAft>
                          <a:spcPts val="0"/>
                        </a:spcAft>
                      </a:pPr>
                      <a:endParaRPr lang="en-US" sz="1600" b="1" dirty="0"/>
                    </a:p>
                    <a:p>
                      <a:pPr marL="58420" marR="46990" algn="ctr">
                        <a:lnSpc>
                          <a:spcPts val="1170"/>
                        </a:lnSpc>
                        <a:spcAft>
                          <a:spcPts val="0"/>
                        </a:spcAft>
                      </a:pPr>
                      <a:r>
                        <a:rPr lang="en-US" sz="1600" b="1" dirty="0"/>
                        <a:t>Knowledge Area</a:t>
                      </a:r>
                      <a:endParaRPr lang="en-US" sz="1600" b="1" dirty="0">
                        <a:latin typeface="Roboto"/>
                      </a:endParaRPr>
                    </a:p>
                  </a:txBody>
                  <a:tcPr marL="0" marR="0" marT="0" marB="0">
                    <a:solidFill>
                      <a:schemeClr val="accent2">
                        <a:lumMod val="20000"/>
                        <a:lumOff val="80000"/>
                      </a:schemeClr>
                    </a:solidFill>
                  </a:tcPr>
                </a:tc>
                <a:tc>
                  <a:txBody>
                    <a:bodyPr/>
                    <a:lstStyle/>
                    <a:p>
                      <a:pPr marL="58420" marR="48895" algn="ctr">
                        <a:lnSpc>
                          <a:spcPts val="1170"/>
                        </a:lnSpc>
                        <a:spcAft>
                          <a:spcPts val="0"/>
                        </a:spcAft>
                      </a:pPr>
                      <a:endParaRPr lang="en-US" sz="1600" b="1" dirty="0"/>
                    </a:p>
                    <a:p>
                      <a:pPr marL="58420" marR="48895" algn="ctr">
                        <a:lnSpc>
                          <a:spcPts val="1170"/>
                        </a:lnSpc>
                        <a:spcAft>
                          <a:spcPts val="0"/>
                        </a:spcAft>
                      </a:pPr>
                      <a:r>
                        <a:rPr lang="en-US" sz="1600" b="1" dirty="0"/>
                        <a:t>Total Courses</a:t>
                      </a:r>
                      <a:endParaRPr lang="en-US" sz="1600" b="1" dirty="0">
                        <a:latin typeface="Roboto"/>
                      </a:endParaRPr>
                    </a:p>
                  </a:txBody>
                  <a:tcPr marL="0" marR="0" marT="0" marB="0">
                    <a:solidFill>
                      <a:schemeClr val="accent2">
                        <a:lumMod val="20000"/>
                        <a:lumOff val="80000"/>
                      </a:schemeClr>
                    </a:solidFill>
                  </a:tcPr>
                </a:tc>
                <a:tc>
                  <a:txBody>
                    <a:bodyPr/>
                    <a:lstStyle/>
                    <a:p>
                      <a:pPr marL="58420" marR="50165" algn="ctr">
                        <a:lnSpc>
                          <a:spcPts val="1170"/>
                        </a:lnSpc>
                        <a:spcAft>
                          <a:spcPts val="0"/>
                        </a:spcAft>
                      </a:pPr>
                      <a:endParaRPr lang="en-US" sz="1600" b="1" dirty="0"/>
                    </a:p>
                    <a:p>
                      <a:pPr marL="58420" marR="50165" algn="ctr">
                        <a:lnSpc>
                          <a:spcPts val="1170"/>
                        </a:lnSpc>
                        <a:spcAft>
                          <a:spcPts val="0"/>
                        </a:spcAft>
                      </a:pPr>
                      <a:r>
                        <a:rPr lang="en-US" sz="1600" b="1" dirty="0"/>
                        <a:t>Total Credits</a:t>
                      </a:r>
                      <a:endParaRPr lang="en-US" sz="1600" b="1" dirty="0">
                        <a:latin typeface="Roboto"/>
                      </a:endParaRPr>
                    </a:p>
                  </a:txBody>
                  <a:tcPr marL="0" marR="0" marT="0" marB="0">
                    <a:solidFill>
                      <a:schemeClr val="accent2">
                        <a:lumMod val="20000"/>
                        <a:lumOff val="80000"/>
                      </a:schemeClr>
                    </a:solidFill>
                  </a:tcPr>
                </a:tc>
                <a:extLst>
                  <a:ext uri="{0D108BD9-81ED-4DB2-BD59-A6C34878D82A}">
                    <a16:rowId xmlns:a16="http://schemas.microsoft.com/office/drawing/2014/main" xmlns="" val="10000"/>
                  </a:ext>
                </a:extLst>
              </a:tr>
              <a:tr h="264214">
                <a:tc rowSpan="3">
                  <a:txBody>
                    <a:bodyPr/>
                    <a:lstStyle/>
                    <a:p>
                      <a:pPr marL="272415">
                        <a:lnSpc>
                          <a:spcPts val="1170"/>
                        </a:lnSpc>
                      </a:pPr>
                      <a:endParaRPr lang="en-US" sz="1400" dirty="0">
                        <a:latin typeface="+mn-lt"/>
                      </a:endParaRPr>
                    </a:p>
                    <a:p>
                      <a:pPr marL="272415">
                        <a:lnSpc>
                          <a:spcPts val="1170"/>
                        </a:lnSpc>
                      </a:pPr>
                      <a:r>
                        <a:rPr lang="en-US" sz="1400" b="1" dirty="0">
                          <a:latin typeface="+mn-lt"/>
                        </a:rPr>
                        <a:t>Non-Engineering</a:t>
                      </a:r>
                    </a:p>
                  </a:txBody>
                  <a:tcPr marL="0" marR="0" marT="0" marB="0">
                    <a:solidFill>
                      <a:schemeClr val="accent3">
                        <a:lumMod val="20000"/>
                        <a:lumOff val="80000"/>
                      </a:schemeClr>
                    </a:solidFill>
                  </a:tcPr>
                </a:tc>
                <a:tc>
                  <a:txBody>
                    <a:bodyPr/>
                    <a:lstStyle/>
                    <a:p>
                      <a:pPr marL="58420" marR="78740" algn="ctr">
                        <a:lnSpc>
                          <a:spcPts val="1170"/>
                        </a:lnSpc>
                        <a:spcAft>
                          <a:spcPts val="0"/>
                        </a:spcAft>
                      </a:pPr>
                      <a:endParaRPr lang="en-US" sz="1400" dirty="0"/>
                    </a:p>
                    <a:p>
                      <a:pPr marL="58420" marR="78740" algn="ctr">
                        <a:lnSpc>
                          <a:spcPts val="1170"/>
                        </a:lnSpc>
                        <a:spcAft>
                          <a:spcPts val="0"/>
                        </a:spcAft>
                      </a:pPr>
                      <a:r>
                        <a:rPr lang="en-US" sz="1400" dirty="0"/>
                        <a:t>Humanities</a:t>
                      </a:r>
                      <a:endParaRPr lang="en-US" sz="1400" dirty="0">
                        <a:latin typeface="Roboto"/>
                      </a:endParaRPr>
                    </a:p>
                  </a:txBody>
                  <a:tcPr marL="0" marR="0" marT="0" marB="0">
                    <a:solidFill>
                      <a:schemeClr val="accent3">
                        <a:lumMod val="20000"/>
                        <a:lumOff val="80000"/>
                      </a:schemeClr>
                    </a:solidFill>
                  </a:tcPr>
                </a:tc>
                <a:tc>
                  <a:txBody>
                    <a:bodyPr/>
                    <a:lstStyle/>
                    <a:p>
                      <a:pPr marL="7620" algn="ctr">
                        <a:lnSpc>
                          <a:spcPts val="1170"/>
                        </a:lnSpc>
                      </a:pPr>
                      <a:endParaRPr lang="en-US" sz="1400" dirty="0"/>
                    </a:p>
                    <a:p>
                      <a:pPr marL="7620" algn="ctr">
                        <a:lnSpc>
                          <a:spcPts val="1170"/>
                        </a:lnSpc>
                      </a:pPr>
                      <a:r>
                        <a:rPr lang="en-US" sz="1400" dirty="0"/>
                        <a:t>5</a:t>
                      </a:r>
                      <a:endParaRPr lang="en-US" sz="1400" dirty="0">
                        <a:latin typeface="Roboto"/>
                      </a:endParaRPr>
                    </a:p>
                  </a:txBody>
                  <a:tcPr marL="0" marR="0" marT="0" marB="0">
                    <a:solidFill>
                      <a:schemeClr val="accent3">
                        <a:lumMod val="20000"/>
                        <a:lumOff val="80000"/>
                      </a:schemeClr>
                    </a:solidFill>
                  </a:tcPr>
                </a:tc>
                <a:tc>
                  <a:txBody>
                    <a:bodyPr/>
                    <a:lstStyle/>
                    <a:p>
                      <a:pPr marL="58420" marR="47625" algn="ctr">
                        <a:lnSpc>
                          <a:spcPts val="1170"/>
                        </a:lnSpc>
                        <a:spcAft>
                          <a:spcPts val="0"/>
                        </a:spcAft>
                      </a:pPr>
                      <a:endParaRPr lang="en-US" sz="1400" dirty="0"/>
                    </a:p>
                    <a:p>
                      <a:pPr marL="58420" marR="47625" algn="ctr">
                        <a:lnSpc>
                          <a:spcPts val="1170"/>
                        </a:lnSpc>
                        <a:spcAft>
                          <a:spcPts val="0"/>
                        </a:spcAft>
                      </a:pPr>
                      <a:r>
                        <a:rPr lang="en-US" sz="1400" dirty="0"/>
                        <a:t>12</a:t>
                      </a:r>
                      <a:endParaRPr lang="en-US" sz="1400" dirty="0">
                        <a:latin typeface="Roboto"/>
                      </a:endParaRPr>
                    </a:p>
                  </a:txBody>
                  <a:tcPr marL="0" marR="0" marT="0" marB="0">
                    <a:solidFill>
                      <a:schemeClr val="accent3">
                        <a:lumMod val="20000"/>
                        <a:lumOff val="80000"/>
                      </a:schemeClr>
                    </a:solidFill>
                  </a:tcPr>
                </a:tc>
                <a:extLst>
                  <a:ext uri="{0D108BD9-81ED-4DB2-BD59-A6C34878D82A}">
                    <a16:rowId xmlns:a16="http://schemas.microsoft.com/office/drawing/2014/main" xmlns="" val="10001"/>
                  </a:ext>
                </a:extLst>
              </a:tr>
              <a:tr h="264214">
                <a:tc vMerge="1">
                  <a:txBody>
                    <a:bodyPr/>
                    <a:lstStyle/>
                    <a:p>
                      <a:endParaRPr lang="en-CA"/>
                    </a:p>
                  </a:txBody>
                  <a:tcPr/>
                </a:tc>
                <a:tc>
                  <a:txBody>
                    <a:bodyPr/>
                    <a:lstStyle/>
                    <a:p>
                      <a:pPr marL="58420" marR="79375" algn="ctr">
                        <a:lnSpc>
                          <a:spcPts val="1165"/>
                        </a:lnSpc>
                        <a:spcAft>
                          <a:spcPts val="0"/>
                        </a:spcAft>
                      </a:pPr>
                      <a:endParaRPr lang="en-US" sz="1400" dirty="0">
                        <a:latin typeface="+mn-lt"/>
                      </a:endParaRPr>
                    </a:p>
                    <a:p>
                      <a:pPr marL="58420" marR="79375" algn="ctr">
                        <a:lnSpc>
                          <a:spcPts val="1165"/>
                        </a:lnSpc>
                        <a:spcAft>
                          <a:spcPts val="0"/>
                        </a:spcAft>
                      </a:pPr>
                      <a:r>
                        <a:rPr lang="en-US" sz="1400" dirty="0">
                          <a:latin typeface="+mn-lt"/>
                        </a:rPr>
                        <a:t>Management Sciences</a:t>
                      </a:r>
                    </a:p>
                  </a:txBody>
                  <a:tcPr marL="0" marR="0" marT="0" marB="0">
                    <a:solidFill>
                      <a:schemeClr val="accent3">
                        <a:lumMod val="20000"/>
                        <a:lumOff val="80000"/>
                      </a:schemeClr>
                    </a:solidFill>
                  </a:tcPr>
                </a:tc>
                <a:tc>
                  <a:txBody>
                    <a:bodyPr/>
                    <a:lstStyle/>
                    <a:p>
                      <a:pPr marL="7620" algn="ctr">
                        <a:lnSpc>
                          <a:spcPts val="1165"/>
                        </a:lnSpc>
                      </a:pPr>
                      <a:endParaRPr lang="en-US" sz="1400" dirty="0">
                        <a:latin typeface="+mn-lt"/>
                      </a:endParaRPr>
                    </a:p>
                    <a:p>
                      <a:pPr marL="7620" algn="ctr">
                        <a:lnSpc>
                          <a:spcPts val="1165"/>
                        </a:lnSpc>
                      </a:pPr>
                      <a:r>
                        <a:rPr lang="en-US" sz="1400" dirty="0">
                          <a:latin typeface="+mn-lt"/>
                        </a:rPr>
                        <a:t>2</a:t>
                      </a:r>
                    </a:p>
                  </a:txBody>
                  <a:tcPr marL="0" marR="0" marT="0" marB="0">
                    <a:solidFill>
                      <a:schemeClr val="accent3">
                        <a:lumMod val="20000"/>
                        <a:lumOff val="80000"/>
                      </a:schemeClr>
                    </a:solidFill>
                  </a:tcPr>
                </a:tc>
                <a:tc>
                  <a:txBody>
                    <a:bodyPr/>
                    <a:lstStyle/>
                    <a:p>
                      <a:pPr marL="6985" algn="ctr">
                        <a:lnSpc>
                          <a:spcPts val="1165"/>
                        </a:lnSpc>
                      </a:pPr>
                      <a:endParaRPr lang="en-US" sz="1400" dirty="0">
                        <a:latin typeface="+mn-lt"/>
                      </a:endParaRPr>
                    </a:p>
                    <a:p>
                      <a:pPr marL="6985" algn="ctr">
                        <a:lnSpc>
                          <a:spcPts val="1165"/>
                        </a:lnSpc>
                      </a:pPr>
                      <a:r>
                        <a:rPr lang="en-US" sz="1400" dirty="0">
                          <a:latin typeface="+mn-lt"/>
                        </a:rPr>
                        <a:t>6</a:t>
                      </a:r>
                    </a:p>
                  </a:txBody>
                  <a:tcPr marL="0" marR="0" marT="0" marB="0">
                    <a:solidFill>
                      <a:schemeClr val="accent3">
                        <a:lumMod val="20000"/>
                        <a:lumOff val="80000"/>
                      </a:schemeClr>
                    </a:solidFill>
                  </a:tcPr>
                </a:tc>
                <a:extLst>
                  <a:ext uri="{0D108BD9-81ED-4DB2-BD59-A6C34878D82A}">
                    <a16:rowId xmlns:a16="http://schemas.microsoft.com/office/drawing/2014/main" xmlns="" val="10002"/>
                  </a:ext>
                </a:extLst>
              </a:tr>
              <a:tr h="263175">
                <a:tc vMerge="1">
                  <a:txBody>
                    <a:bodyPr/>
                    <a:lstStyle/>
                    <a:p>
                      <a:endParaRPr lang="en-CA"/>
                    </a:p>
                  </a:txBody>
                  <a:tcPr/>
                </a:tc>
                <a:tc>
                  <a:txBody>
                    <a:bodyPr/>
                    <a:lstStyle/>
                    <a:p>
                      <a:pPr marL="58420" marR="78740" algn="ctr">
                        <a:lnSpc>
                          <a:spcPts val="1165"/>
                        </a:lnSpc>
                        <a:spcAft>
                          <a:spcPts val="0"/>
                        </a:spcAft>
                      </a:pPr>
                      <a:endParaRPr lang="en-US" sz="1400" dirty="0">
                        <a:latin typeface="+mn-lt"/>
                      </a:endParaRPr>
                    </a:p>
                    <a:p>
                      <a:pPr marL="58420" marR="78740" algn="ctr">
                        <a:lnSpc>
                          <a:spcPts val="1165"/>
                        </a:lnSpc>
                        <a:spcAft>
                          <a:spcPts val="0"/>
                        </a:spcAft>
                      </a:pPr>
                      <a:r>
                        <a:rPr lang="en-US" sz="1400" dirty="0">
                          <a:latin typeface="+mn-lt"/>
                        </a:rPr>
                        <a:t>Natural Sciences</a:t>
                      </a:r>
                    </a:p>
                  </a:txBody>
                  <a:tcPr marL="0" marR="0" marT="0" marB="0">
                    <a:solidFill>
                      <a:schemeClr val="accent3">
                        <a:lumMod val="20000"/>
                        <a:lumOff val="80000"/>
                      </a:schemeClr>
                    </a:solidFill>
                  </a:tcPr>
                </a:tc>
                <a:tc>
                  <a:txBody>
                    <a:bodyPr/>
                    <a:lstStyle/>
                    <a:p>
                      <a:pPr marL="7620" algn="ctr">
                        <a:lnSpc>
                          <a:spcPts val="1165"/>
                        </a:lnSpc>
                      </a:pPr>
                      <a:endParaRPr lang="en-US" sz="1400" dirty="0">
                        <a:latin typeface="+mn-lt"/>
                      </a:endParaRPr>
                    </a:p>
                    <a:p>
                      <a:pPr marL="7620" algn="ctr">
                        <a:lnSpc>
                          <a:spcPts val="1165"/>
                        </a:lnSpc>
                      </a:pPr>
                      <a:r>
                        <a:rPr lang="en-US" sz="1400" dirty="0">
                          <a:latin typeface="+mn-lt"/>
                        </a:rPr>
                        <a:t>7</a:t>
                      </a:r>
                    </a:p>
                  </a:txBody>
                  <a:tcPr marL="0" marR="0" marT="0" marB="0">
                    <a:solidFill>
                      <a:schemeClr val="accent3">
                        <a:lumMod val="20000"/>
                        <a:lumOff val="80000"/>
                      </a:schemeClr>
                    </a:solidFill>
                  </a:tcPr>
                </a:tc>
                <a:tc>
                  <a:txBody>
                    <a:bodyPr/>
                    <a:lstStyle/>
                    <a:p>
                      <a:pPr marL="58420" marR="47625" algn="ctr">
                        <a:lnSpc>
                          <a:spcPts val="1165"/>
                        </a:lnSpc>
                        <a:spcAft>
                          <a:spcPts val="0"/>
                        </a:spcAft>
                      </a:pPr>
                      <a:endParaRPr lang="en-US" sz="1400" dirty="0">
                        <a:latin typeface="+mn-lt"/>
                      </a:endParaRPr>
                    </a:p>
                    <a:p>
                      <a:pPr marL="58420" marR="47625" algn="ctr">
                        <a:lnSpc>
                          <a:spcPts val="1165"/>
                        </a:lnSpc>
                        <a:spcAft>
                          <a:spcPts val="0"/>
                        </a:spcAft>
                      </a:pPr>
                      <a:r>
                        <a:rPr lang="en-US" sz="1400" dirty="0">
                          <a:latin typeface="+mn-lt"/>
                        </a:rPr>
                        <a:t>23</a:t>
                      </a:r>
                    </a:p>
                  </a:txBody>
                  <a:tcPr marL="0" marR="0" marT="0" marB="0">
                    <a:solidFill>
                      <a:schemeClr val="accent3">
                        <a:lumMod val="20000"/>
                        <a:lumOff val="80000"/>
                      </a:schemeClr>
                    </a:solidFill>
                  </a:tcPr>
                </a:tc>
                <a:extLst>
                  <a:ext uri="{0D108BD9-81ED-4DB2-BD59-A6C34878D82A}">
                    <a16:rowId xmlns:a16="http://schemas.microsoft.com/office/drawing/2014/main" xmlns="" val="10003"/>
                  </a:ext>
                </a:extLst>
              </a:tr>
              <a:tr h="264214">
                <a:tc>
                  <a:txBody>
                    <a:bodyPr/>
                    <a:lstStyle/>
                    <a:p>
                      <a:r>
                        <a:rPr lang="en-US" sz="1400" dirty="0">
                          <a:latin typeface="+mn-lt"/>
                        </a:rPr>
                        <a:t> </a:t>
                      </a:r>
                    </a:p>
                  </a:txBody>
                  <a:tcPr marL="0" marR="0" marT="0" marB="0">
                    <a:solidFill>
                      <a:schemeClr val="accent3">
                        <a:lumMod val="20000"/>
                        <a:lumOff val="80000"/>
                      </a:schemeClr>
                    </a:solidFill>
                  </a:tcPr>
                </a:tc>
                <a:tc>
                  <a:txBody>
                    <a:bodyPr/>
                    <a:lstStyle/>
                    <a:p>
                      <a:pPr marL="58420" marR="78105" algn="ctr">
                        <a:lnSpc>
                          <a:spcPts val="1170"/>
                        </a:lnSpc>
                        <a:spcAft>
                          <a:spcPts val="0"/>
                        </a:spcAft>
                      </a:pPr>
                      <a:endParaRPr lang="en-US" sz="1400" dirty="0">
                        <a:latin typeface="+mn-lt"/>
                      </a:endParaRPr>
                    </a:p>
                    <a:p>
                      <a:pPr marL="58420" marR="78105" algn="ctr">
                        <a:lnSpc>
                          <a:spcPts val="1170"/>
                        </a:lnSpc>
                        <a:spcAft>
                          <a:spcPts val="0"/>
                        </a:spcAft>
                      </a:pPr>
                      <a:r>
                        <a:rPr lang="en-US" sz="1400" dirty="0">
                          <a:latin typeface="+mn-lt"/>
                        </a:rPr>
                        <a:t>Sub-Total</a:t>
                      </a:r>
                    </a:p>
                  </a:txBody>
                  <a:tcPr marL="0" marR="0" marT="0" marB="0">
                    <a:solidFill>
                      <a:schemeClr val="accent3">
                        <a:lumMod val="20000"/>
                        <a:lumOff val="80000"/>
                      </a:schemeClr>
                    </a:solidFill>
                  </a:tcPr>
                </a:tc>
                <a:tc>
                  <a:txBody>
                    <a:bodyPr/>
                    <a:lstStyle/>
                    <a:p>
                      <a:pPr marL="58420" marR="50165" algn="ctr">
                        <a:lnSpc>
                          <a:spcPts val="1170"/>
                        </a:lnSpc>
                        <a:spcAft>
                          <a:spcPts val="0"/>
                        </a:spcAft>
                      </a:pPr>
                      <a:endParaRPr lang="en-US" sz="1400" dirty="0">
                        <a:latin typeface="+mn-lt"/>
                      </a:endParaRPr>
                    </a:p>
                    <a:p>
                      <a:pPr marL="58420" marR="50165" algn="ctr">
                        <a:lnSpc>
                          <a:spcPts val="1170"/>
                        </a:lnSpc>
                        <a:spcAft>
                          <a:spcPts val="0"/>
                        </a:spcAft>
                      </a:pPr>
                      <a:r>
                        <a:rPr lang="en-US" sz="1400" dirty="0">
                          <a:latin typeface="+mn-lt"/>
                        </a:rPr>
                        <a:t>14</a:t>
                      </a:r>
                    </a:p>
                  </a:txBody>
                  <a:tcPr marL="0" marR="0" marT="0" marB="0">
                    <a:solidFill>
                      <a:schemeClr val="accent3">
                        <a:lumMod val="20000"/>
                        <a:lumOff val="80000"/>
                      </a:schemeClr>
                    </a:solidFill>
                  </a:tcPr>
                </a:tc>
                <a:tc>
                  <a:txBody>
                    <a:bodyPr/>
                    <a:lstStyle/>
                    <a:p>
                      <a:pPr marL="58420" marR="50800" algn="ctr">
                        <a:lnSpc>
                          <a:spcPts val="1170"/>
                        </a:lnSpc>
                        <a:spcAft>
                          <a:spcPts val="0"/>
                        </a:spcAft>
                      </a:pPr>
                      <a:endParaRPr lang="en-US" sz="1400" dirty="0">
                        <a:latin typeface="+mn-lt"/>
                      </a:endParaRPr>
                    </a:p>
                    <a:p>
                      <a:pPr marL="58420" marR="50800" algn="ctr">
                        <a:lnSpc>
                          <a:spcPts val="1170"/>
                        </a:lnSpc>
                        <a:spcAft>
                          <a:spcPts val="0"/>
                        </a:spcAft>
                      </a:pPr>
                      <a:r>
                        <a:rPr lang="en-US" sz="1400" dirty="0">
                          <a:latin typeface="+mn-lt"/>
                        </a:rPr>
                        <a:t>41</a:t>
                      </a:r>
                    </a:p>
                  </a:txBody>
                  <a:tcPr marL="0" marR="0" marT="0" marB="0">
                    <a:solidFill>
                      <a:schemeClr val="accent3">
                        <a:lumMod val="20000"/>
                        <a:lumOff val="80000"/>
                      </a:schemeClr>
                    </a:solidFill>
                  </a:tcPr>
                </a:tc>
                <a:extLst>
                  <a:ext uri="{0D108BD9-81ED-4DB2-BD59-A6C34878D82A}">
                    <a16:rowId xmlns:a16="http://schemas.microsoft.com/office/drawing/2014/main" xmlns="" val="10004"/>
                  </a:ext>
                </a:extLst>
              </a:tr>
              <a:tr h="261094">
                <a:tc rowSpan="7">
                  <a:txBody>
                    <a:bodyPr/>
                    <a:lstStyle/>
                    <a:p>
                      <a:pPr marL="391160">
                        <a:lnSpc>
                          <a:spcPts val="1165"/>
                        </a:lnSpc>
                      </a:pPr>
                      <a:endParaRPr lang="en-US" sz="1400" b="1" dirty="0">
                        <a:latin typeface="+mn-lt"/>
                      </a:endParaRPr>
                    </a:p>
                    <a:p>
                      <a:pPr marL="391160">
                        <a:lnSpc>
                          <a:spcPts val="1165"/>
                        </a:lnSpc>
                      </a:pPr>
                      <a:r>
                        <a:rPr lang="en-US" sz="1400" b="1" dirty="0">
                          <a:latin typeface="+mn-lt"/>
                        </a:rPr>
                        <a:t>Engineering</a:t>
                      </a:r>
                    </a:p>
                  </a:txBody>
                  <a:tcPr marL="0" marR="0" marT="0" marB="0">
                    <a:solidFill>
                      <a:schemeClr val="accent4">
                        <a:lumMod val="40000"/>
                        <a:lumOff val="60000"/>
                      </a:schemeClr>
                    </a:solidFill>
                  </a:tcPr>
                </a:tc>
                <a:tc>
                  <a:txBody>
                    <a:bodyPr/>
                    <a:lstStyle/>
                    <a:p>
                      <a:pPr marL="58420" marR="49530" algn="ctr">
                        <a:lnSpc>
                          <a:spcPts val="1160"/>
                        </a:lnSpc>
                        <a:spcAft>
                          <a:spcPts val="0"/>
                        </a:spcAft>
                      </a:pPr>
                      <a:endParaRPr lang="en-US" sz="1400" dirty="0">
                        <a:latin typeface="+mn-lt"/>
                      </a:endParaRPr>
                    </a:p>
                    <a:p>
                      <a:pPr marL="58420" marR="49530" algn="ctr">
                        <a:lnSpc>
                          <a:spcPts val="1160"/>
                        </a:lnSpc>
                        <a:spcAft>
                          <a:spcPts val="0"/>
                        </a:spcAft>
                      </a:pPr>
                      <a:r>
                        <a:rPr lang="en-US" sz="1400" dirty="0">
                          <a:latin typeface="+mn-lt"/>
                        </a:rPr>
                        <a:t>Computing</a:t>
                      </a:r>
                    </a:p>
                  </a:txBody>
                  <a:tcPr marL="0" marR="0" marT="0" marB="0">
                    <a:solidFill>
                      <a:schemeClr val="accent4">
                        <a:lumMod val="40000"/>
                        <a:lumOff val="60000"/>
                      </a:schemeClr>
                    </a:solidFill>
                  </a:tcPr>
                </a:tc>
                <a:tc>
                  <a:txBody>
                    <a:bodyPr/>
                    <a:lstStyle/>
                    <a:p>
                      <a:pPr marL="7620" algn="ctr">
                        <a:lnSpc>
                          <a:spcPts val="1160"/>
                        </a:lnSpc>
                      </a:pPr>
                      <a:endParaRPr lang="en-US" sz="1400" dirty="0">
                        <a:latin typeface="+mn-lt"/>
                      </a:endParaRPr>
                    </a:p>
                    <a:p>
                      <a:pPr marL="7620" algn="ctr">
                        <a:lnSpc>
                          <a:spcPts val="1160"/>
                        </a:lnSpc>
                      </a:pPr>
                      <a:r>
                        <a:rPr lang="en-US" sz="1400" dirty="0">
                          <a:latin typeface="+mn-lt"/>
                        </a:rPr>
                        <a:t>3</a:t>
                      </a:r>
                    </a:p>
                  </a:txBody>
                  <a:tcPr marL="0" marR="0" marT="0" marB="0">
                    <a:solidFill>
                      <a:schemeClr val="accent4">
                        <a:lumMod val="40000"/>
                        <a:lumOff val="60000"/>
                      </a:schemeClr>
                    </a:solidFill>
                  </a:tcPr>
                </a:tc>
                <a:tc>
                  <a:txBody>
                    <a:bodyPr/>
                    <a:lstStyle/>
                    <a:p>
                      <a:pPr marL="6985" algn="ctr">
                        <a:lnSpc>
                          <a:spcPts val="1160"/>
                        </a:lnSpc>
                      </a:pPr>
                      <a:endParaRPr lang="en-US" sz="1400" dirty="0">
                        <a:latin typeface="+mn-lt"/>
                      </a:endParaRPr>
                    </a:p>
                    <a:p>
                      <a:pPr marL="6985" algn="ctr">
                        <a:lnSpc>
                          <a:spcPts val="1160"/>
                        </a:lnSpc>
                      </a:pPr>
                      <a:r>
                        <a:rPr lang="en-US" sz="1400" dirty="0">
                          <a:latin typeface="+mn-lt"/>
                        </a:rPr>
                        <a:t>9</a:t>
                      </a:r>
                    </a:p>
                  </a:txBody>
                  <a:tcPr marL="0" marR="0" marT="0" marB="0">
                    <a:solidFill>
                      <a:schemeClr val="accent4">
                        <a:lumMod val="40000"/>
                        <a:lumOff val="60000"/>
                      </a:schemeClr>
                    </a:solidFill>
                  </a:tcPr>
                </a:tc>
                <a:extLst>
                  <a:ext uri="{0D108BD9-81ED-4DB2-BD59-A6C34878D82A}">
                    <a16:rowId xmlns:a16="http://schemas.microsoft.com/office/drawing/2014/main" xmlns="" val="10005"/>
                  </a:ext>
                </a:extLst>
              </a:tr>
              <a:tr h="792643">
                <a:tc vMerge="1">
                  <a:txBody>
                    <a:bodyPr/>
                    <a:lstStyle/>
                    <a:p>
                      <a:endParaRPr lang="en-CA"/>
                    </a:p>
                  </a:txBody>
                  <a:tcPr/>
                </a:tc>
                <a:tc>
                  <a:txBody>
                    <a:bodyPr/>
                    <a:lstStyle/>
                    <a:p>
                      <a:pPr marL="407035">
                        <a:lnSpc>
                          <a:spcPts val="1155"/>
                        </a:lnSpc>
                      </a:pPr>
                      <a:endParaRPr lang="en-US" sz="1400" dirty="0">
                        <a:latin typeface="+mn-lt"/>
                      </a:endParaRPr>
                    </a:p>
                    <a:p>
                      <a:pPr marL="407035">
                        <a:lnSpc>
                          <a:spcPts val="1155"/>
                        </a:lnSpc>
                      </a:pPr>
                      <a:r>
                        <a:rPr lang="en-US" sz="1400" dirty="0">
                          <a:latin typeface="+mn-lt"/>
                        </a:rPr>
                        <a:t>Engineering</a:t>
                      </a:r>
                    </a:p>
                    <a:p>
                      <a:pPr marL="220980" marR="198755" indent="160020">
                        <a:spcBef>
                          <a:spcPts val="5"/>
                        </a:spcBef>
                        <a:spcAft>
                          <a:spcPts val="0"/>
                        </a:spcAft>
                      </a:pPr>
                      <a:r>
                        <a:rPr lang="en-US" sz="1400" dirty="0">
                          <a:latin typeface="+mn-lt"/>
                        </a:rPr>
                        <a:t>(Biomedical) Foundation (Core)</a:t>
                      </a:r>
                    </a:p>
                  </a:txBody>
                  <a:tcPr marL="0" marR="0" marT="0" marB="0">
                    <a:solidFill>
                      <a:schemeClr val="accent4">
                        <a:lumMod val="40000"/>
                        <a:lumOff val="60000"/>
                      </a:schemeClr>
                    </a:solidFill>
                  </a:tcPr>
                </a:tc>
                <a:tc>
                  <a:txBody>
                    <a:bodyPr/>
                    <a:lstStyle/>
                    <a:p>
                      <a:pPr marL="7620" algn="ctr">
                        <a:lnSpc>
                          <a:spcPts val="1180"/>
                        </a:lnSpc>
                      </a:pPr>
                      <a:endParaRPr lang="en-US" sz="1400" dirty="0">
                        <a:latin typeface="+mn-lt"/>
                      </a:endParaRPr>
                    </a:p>
                    <a:p>
                      <a:pPr marL="7620" algn="ctr">
                        <a:lnSpc>
                          <a:spcPts val="1180"/>
                        </a:lnSpc>
                      </a:pPr>
                      <a:r>
                        <a:rPr lang="en-US" sz="1400" dirty="0">
                          <a:latin typeface="+mn-lt"/>
                        </a:rPr>
                        <a:t>9</a:t>
                      </a:r>
                    </a:p>
                  </a:txBody>
                  <a:tcPr marL="0" marR="0" marT="0" marB="0">
                    <a:solidFill>
                      <a:schemeClr val="accent4">
                        <a:lumMod val="40000"/>
                        <a:lumOff val="60000"/>
                      </a:schemeClr>
                    </a:solidFill>
                  </a:tcPr>
                </a:tc>
                <a:tc>
                  <a:txBody>
                    <a:bodyPr/>
                    <a:lstStyle/>
                    <a:p>
                      <a:pPr marL="58420" marR="47625" algn="ctr">
                        <a:lnSpc>
                          <a:spcPts val="1180"/>
                        </a:lnSpc>
                        <a:spcAft>
                          <a:spcPts val="0"/>
                        </a:spcAft>
                      </a:pPr>
                      <a:endParaRPr lang="en-US" sz="1400" dirty="0">
                        <a:latin typeface="+mn-lt"/>
                      </a:endParaRPr>
                    </a:p>
                    <a:p>
                      <a:pPr marL="58420" marR="47625" algn="ctr">
                        <a:lnSpc>
                          <a:spcPts val="1180"/>
                        </a:lnSpc>
                        <a:spcAft>
                          <a:spcPts val="0"/>
                        </a:spcAft>
                      </a:pPr>
                      <a:r>
                        <a:rPr lang="en-US" sz="1400" dirty="0">
                          <a:latin typeface="+mn-lt"/>
                        </a:rPr>
                        <a:t>25</a:t>
                      </a:r>
                    </a:p>
                  </a:txBody>
                  <a:tcPr marL="0" marR="0" marT="0" marB="0">
                    <a:solidFill>
                      <a:schemeClr val="accent4">
                        <a:lumMod val="40000"/>
                        <a:lumOff val="60000"/>
                      </a:schemeClr>
                    </a:solidFill>
                  </a:tcPr>
                </a:tc>
                <a:extLst>
                  <a:ext uri="{0D108BD9-81ED-4DB2-BD59-A6C34878D82A}">
                    <a16:rowId xmlns:a16="http://schemas.microsoft.com/office/drawing/2014/main" xmlns="" val="10006"/>
                  </a:ext>
                </a:extLst>
              </a:tr>
              <a:tr h="528429">
                <a:tc vMerge="1">
                  <a:txBody>
                    <a:bodyPr/>
                    <a:lstStyle/>
                    <a:p>
                      <a:endParaRPr lang="en-CA"/>
                    </a:p>
                  </a:txBody>
                  <a:tcPr/>
                </a:tc>
                <a:tc>
                  <a:txBody>
                    <a:bodyPr/>
                    <a:lstStyle/>
                    <a:p>
                      <a:pPr marL="58420" marR="50165" algn="ctr">
                        <a:lnSpc>
                          <a:spcPts val="1150"/>
                        </a:lnSpc>
                        <a:spcAft>
                          <a:spcPts val="0"/>
                        </a:spcAft>
                      </a:pPr>
                      <a:endParaRPr lang="en-US" sz="1400" dirty="0">
                        <a:latin typeface="+mn-lt"/>
                      </a:endParaRPr>
                    </a:p>
                    <a:p>
                      <a:pPr marL="58420" marR="50165" algn="ctr">
                        <a:lnSpc>
                          <a:spcPts val="1150"/>
                        </a:lnSpc>
                        <a:spcAft>
                          <a:spcPts val="0"/>
                        </a:spcAft>
                      </a:pPr>
                      <a:r>
                        <a:rPr lang="en-US" sz="1400" dirty="0">
                          <a:latin typeface="+mn-lt"/>
                        </a:rPr>
                        <a:t>Major Based Core</a:t>
                      </a:r>
                    </a:p>
                    <a:p>
                      <a:pPr marL="58420" marR="49530" algn="ctr">
                        <a:lnSpc>
                          <a:spcPts val="1290"/>
                        </a:lnSpc>
                        <a:spcAft>
                          <a:spcPts val="0"/>
                        </a:spcAft>
                      </a:pPr>
                      <a:r>
                        <a:rPr lang="en-US" sz="1400" dirty="0">
                          <a:latin typeface="+mn-lt"/>
                        </a:rPr>
                        <a:t>(Breadth)</a:t>
                      </a:r>
                    </a:p>
                  </a:txBody>
                  <a:tcPr marL="0" marR="0" marT="0" marB="0">
                    <a:solidFill>
                      <a:schemeClr val="accent4">
                        <a:lumMod val="40000"/>
                        <a:lumOff val="60000"/>
                      </a:schemeClr>
                    </a:solidFill>
                  </a:tcPr>
                </a:tc>
                <a:tc>
                  <a:txBody>
                    <a:bodyPr/>
                    <a:lstStyle/>
                    <a:p>
                      <a:pPr marL="7620" algn="ctr">
                        <a:lnSpc>
                          <a:spcPts val="1165"/>
                        </a:lnSpc>
                      </a:pPr>
                      <a:endParaRPr lang="en-US" sz="1400" dirty="0">
                        <a:latin typeface="+mn-lt"/>
                      </a:endParaRPr>
                    </a:p>
                    <a:p>
                      <a:pPr marL="7620" algn="ctr">
                        <a:lnSpc>
                          <a:spcPts val="1165"/>
                        </a:lnSpc>
                      </a:pPr>
                      <a:r>
                        <a:rPr lang="en-US" sz="1400" dirty="0">
                          <a:latin typeface="+mn-lt"/>
                        </a:rPr>
                        <a:t>6</a:t>
                      </a:r>
                    </a:p>
                  </a:txBody>
                  <a:tcPr marL="0" marR="0" marT="0" marB="0">
                    <a:solidFill>
                      <a:schemeClr val="accent4">
                        <a:lumMod val="40000"/>
                        <a:lumOff val="60000"/>
                      </a:schemeClr>
                    </a:solidFill>
                  </a:tcPr>
                </a:tc>
                <a:tc>
                  <a:txBody>
                    <a:bodyPr/>
                    <a:lstStyle/>
                    <a:p>
                      <a:pPr marL="58420" marR="47625" algn="ctr">
                        <a:lnSpc>
                          <a:spcPts val="1165"/>
                        </a:lnSpc>
                        <a:spcAft>
                          <a:spcPts val="0"/>
                        </a:spcAft>
                      </a:pPr>
                      <a:endParaRPr lang="en-US" sz="1400" dirty="0">
                        <a:latin typeface="+mn-lt"/>
                      </a:endParaRPr>
                    </a:p>
                    <a:p>
                      <a:pPr marL="58420" marR="47625" algn="ctr">
                        <a:lnSpc>
                          <a:spcPts val="1165"/>
                        </a:lnSpc>
                        <a:spcAft>
                          <a:spcPts val="0"/>
                        </a:spcAft>
                      </a:pPr>
                      <a:r>
                        <a:rPr lang="en-US" sz="1400" dirty="0">
                          <a:latin typeface="+mn-lt"/>
                        </a:rPr>
                        <a:t>23</a:t>
                      </a:r>
                    </a:p>
                  </a:txBody>
                  <a:tcPr marL="0" marR="0" marT="0" marB="0">
                    <a:solidFill>
                      <a:schemeClr val="accent4">
                        <a:lumMod val="40000"/>
                        <a:lumOff val="60000"/>
                      </a:schemeClr>
                    </a:solidFill>
                  </a:tcPr>
                </a:tc>
                <a:extLst>
                  <a:ext uri="{0D108BD9-81ED-4DB2-BD59-A6C34878D82A}">
                    <a16:rowId xmlns:a16="http://schemas.microsoft.com/office/drawing/2014/main" xmlns="" val="10007"/>
                  </a:ext>
                </a:extLst>
              </a:tr>
              <a:tr h="525308">
                <a:tc vMerge="1">
                  <a:txBody>
                    <a:bodyPr/>
                    <a:lstStyle/>
                    <a:p>
                      <a:endParaRPr lang="en-CA"/>
                    </a:p>
                  </a:txBody>
                  <a:tcPr/>
                </a:tc>
                <a:tc>
                  <a:txBody>
                    <a:bodyPr/>
                    <a:lstStyle/>
                    <a:p>
                      <a:pPr marL="58420" marR="50800" algn="ctr">
                        <a:lnSpc>
                          <a:spcPts val="1140"/>
                        </a:lnSpc>
                        <a:spcAft>
                          <a:spcPts val="0"/>
                        </a:spcAft>
                      </a:pPr>
                      <a:endParaRPr lang="en-US" sz="1400" dirty="0">
                        <a:latin typeface="+mn-lt"/>
                      </a:endParaRPr>
                    </a:p>
                    <a:p>
                      <a:pPr marL="58420" marR="50800" algn="ctr">
                        <a:lnSpc>
                          <a:spcPts val="1140"/>
                        </a:lnSpc>
                        <a:spcAft>
                          <a:spcPts val="0"/>
                        </a:spcAft>
                      </a:pPr>
                      <a:r>
                        <a:rPr lang="en-US" sz="1400" dirty="0">
                          <a:latin typeface="+mn-lt"/>
                        </a:rPr>
                        <a:t>Major Based Core</a:t>
                      </a:r>
                    </a:p>
                    <a:p>
                      <a:pPr marL="58420" marR="48895" algn="ctr">
                        <a:lnSpc>
                          <a:spcPts val="1285"/>
                        </a:lnSpc>
                        <a:spcAft>
                          <a:spcPts val="0"/>
                        </a:spcAft>
                      </a:pPr>
                      <a:r>
                        <a:rPr lang="en-US" sz="1400" dirty="0">
                          <a:latin typeface="+mn-lt"/>
                        </a:rPr>
                        <a:t>(Depth)</a:t>
                      </a:r>
                    </a:p>
                  </a:txBody>
                  <a:tcPr marL="0" marR="0" marT="0" marB="0">
                    <a:solidFill>
                      <a:schemeClr val="accent4">
                        <a:lumMod val="40000"/>
                        <a:lumOff val="60000"/>
                      </a:schemeClr>
                    </a:solidFill>
                  </a:tcPr>
                </a:tc>
                <a:tc>
                  <a:txBody>
                    <a:bodyPr/>
                    <a:lstStyle/>
                    <a:p>
                      <a:pPr marL="7620" algn="ctr">
                        <a:lnSpc>
                          <a:spcPts val="1165"/>
                        </a:lnSpc>
                      </a:pPr>
                      <a:endParaRPr lang="en-US" sz="1400" dirty="0">
                        <a:latin typeface="+mn-lt"/>
                      </a:endParaRPr>
                    </a:p>
                    <a:p>
                      <a:pPr marL="7620" algn="ctr">
                        <a:lnSpc>
                          <a:spcPts val="1165"/>
                        </a:lnSpc>
                      </a:pPr>
                      <a:r>
                        <a:rPr lang="en-US" sz="1400" dirty="0">
                          <a:latin typeface="+mn-lt"/>
                        </a:rPr>
                        <a:t>3</a:t>
                      </a:r>
                    </a:p>
                  </a:txBody>
                  <a:tcPr marL="0" marR="0" marT="0" marB="0">
                    <a:solidFill>
                      <a:schemeClr val="accent4">
                        <a:lumMod val="40000"/>
                        <a:lumOff val="60000"/>
                      </a:schemeClr>
                    </a:solidFill>
                  </a:tcPr>
                </a:tc>
                <a:tc>
                  <a:txBody>
                    <a:bodyPr/>
                    <a:lstStyle/>
                    <a:p>
                      <a:pPr marL="6985" algn="ctr">
                        <a:lnSpc>
                          <a:spcPts val="1165"/>
                        </a:lnSpc>
                      </a:pPr>
                      <a:endParaRPr lang="en-US" sz="1400" dirty="0">
                        <a:latin typeface="+mn-lt"/>
                      </a:endParaRPr>
                    </a:p>
                    <a:p>
                      <a:pPr marL="6985" algn="ctr">
                        <a:lnSpc>
                          <a:spcPts val="1165"/>
                        </a:lnSpc>
                      </a:pPr>
                      <a:r>
                        <a:rPr lang="en-US" sz="1400" dirty="0">
                          <a:latin typeface="+mn-lt"/>
                        </a:rPr>
                        <a:t>9</a:t>
                      </a:r>
                    </a:p>
                  </a:txBody>
                  <a:tcPr marL="0" marR="0" marT="0" marB="0">
                    <a:solidFill>
                      <a:schemeClr val="accent4">
                        <a:lumMod val="40000"/>
                        <a:lumOff val="60000"/>
                      </a:schemeClr>
                    </a:solidFill>
                  </a:tcPr>
                </a:tc>
                <a:extLst>
                  <a:ext uri="{0D108BD9-81ED-4DB2-BD59-A6C34878D82A}">
                    <a16:rowId xmlns:a16="http://schemas.microsoft.com/office/drawing/2014/main" xmlns="" val="10008"/>
                  </a:ext>
                </a:extLst>
              </a:tr>
              <a:tr h="529469">
                <a:tc vMerge="1">
                  <a:txBody>
                    <a:bodyPr/>
                    <a:lstStyle/>
                    <a:p>
                      <a:endParaRPr lang="en-CA"/>
                    </a:p>
                  </a:txBody>
                  <a:tcPr/>
                </a:tc>
                <a:tc>
                  <a:txBody>
                    <a:bodyPr/>
                    <a:lstStyle/>
                    <a:p>
                      <a:pPr marL="170815">
                        <a:lnSpc>
                          <a:spcPts val="1150"/>
                        </a:lnSpc>
                      </a:pPr>
                      <a:endParaRPr lang="en-US" sz="1400" dirty="0">
                        <a:latin typeface="+mn-lt"/>
                      </a:endParaRPr>
                    </a:p>
                    <a:p>
                      <a:pPr marL="170815">
                        <a:lnSpc>
                          <a:spcPts val="1150"/>
                        </a:lnSpc>
                      </a:pPr>
                      <a:r>
                        <a:rPr lang="en-US" sz="1400" dirty="0">
                          <a:latin typeface="+mn-lt"/>
                        </a:rPr>
                        <a:t>Interdisciplinary Eng.</a:t>
                      </a:r>
                    </a:p>
                    <a:p>
                      <a:pPr marL="217805">
                        <a:lnSpc>
                          <a:spcPts val="1290"/>
                        </a:lnSpc>
                      </a:pPr>
                      <a:r>
                        <a:rPr lang="en-US" sz="1400" dirty="0">
                          <a:latin typeface="+mn-lt"/>
                        </a:rPr>
                        <a:t>Breadth (Electives)</a:t>
                      </a:r>
                    </a:p>
                  </a:txBody>
                  <a:tcPr marL="0" marR="0" marT="0" marB="0">
                    <a:solidFill>
                      <a:schemeClr val="accent4">
                        <a:lumMod val="40000"/>
                        <a:lumOff val="60000"/>
                      </a:schemeClr>
                    </a:solidFill>
                  </a:tcPr>
                </a:tc>
                <a:tc>
                  <a:txBody>
                    <a:bodyPr/>
                    <a:lstStyle/>
                    <a:p>
                      <a:pPr marL="7620" algn="ctr">
                        <a:lnSpc>
                          <a:spcPts val="1165"/>
                        </a:lnSpc>
                      </a:pPr>
                      <a:endParaRPr lang="en-US" sz="1400" dirty="0">
                        <a:latin typeface="+mn-lt"/>
                      </a:endParaRPr>
                    </a:p>
                    <a:p>
                      <a:pPr marL="7620" algn="ctr">
                        <a:lnSpc>
                          <a:spcPts val="1165"/>
                        </a:lnSpc>
                      </a:pPr>
                      <a:r>
                        <a:rPr lang="en-US" sz="1400" dirty="0">
                          <a:latin typeface="+mn-lt"/>
                        </a:rPr>
                        <a:t>7</a:t>
                      </a:r>
                    </a:p>
                  </a:txBody>
                  <a:tcPr marL="0" marR="0" marT="0" marB="0">
                    <a:solidFill>
                      <a:schemeClr val="accent4">
                        <a:lumMod val="40000"/>
                        <a:lumOff val="60000"/>
                      </a:schemeClr>
                    </a:solidFill>
                  </a:tcPr>
                </a:tc>
                <a:tc>
                  <a:txBody>
                    <a:bodyPr/>
                    <a:lstStyle/>
                    <a:p>
                      <a:pPr marL="58420" marR="47625" algn="ctr">
                        <a:lnSpc>
                          <a:spcPts val="1165"/>
                        </a:lnSpc>
                        <a:spcAft>
                          <a:spcPts val="0"/>
                        </a:spcAft>
                      </a:pPr>
                      <a:endParaRPr lang="en-US" sz="1400" dirty="0">
                        <a:latin typeface="+mn-lt"/>
                      </a:endParaRPr>
                    </a:p>
                    <a:p>
                      <a:pPr marL="58420" marR="47625" algn="ctr">
                        <a:lnSpc>
                          <a:spcPts val="1165"/>
                        </a:lnSpc>
                        <a:spcAft>
                          <a:spcPts val="0"/>
                        </a:spcAft>
                      </a:pPr>
                      <a:r>
                        <a:rPr lang="en-US" sz="1400" dirty="0">
                          <a:latin typeface="+mn-lt"/>
                        </a:rPr>
                        <a:t>25</a:t>
                      </a:r>
                    </a:p>
                  </a:txBody>
                  <a:tcPr marL="0" marR="0" marT="0" marB="0">
                    <a:solidFill>
                      <a:schemeClr val="accent4">
                        <a:lumMod val="40000"/>
                        <a:lumOff val="60000"/>
                      </a:schemeClr>
                    </a:solidFill>
                  </a:tcPr>
                </a:tc>
                <a:extLst>
                  <a:ext uri="{0D108BD9-81ED-4DB2-BD59-A6C34878D82A}">
                    <a16:rowId xmlns:a16="http://schemas.microsoft.com/office/drawing/2014/main" xmlns="" val="10009"/>
                  </a:ext>
                </a:extLst>
              </a:tr>
              <a:tr h="263175">
                <a:tc vMerge="1">
                  <a:txBody>
                    <a:bodyPr/>
                    <a:lstStyle/>
                    <a:p>
                      <a:endParaRPr lang="en-CA"/>
                    </a:p>
                  </a:txBody>
                  <a:tcPr/>
                </a:tc>
                <a:tc>
                  <a:txBody>
                    <a:bodyPr/>
                    <a:lstStyle/>
                    <a:p>
                      <a:pPr marL="58420" marR="48895" algn="ctr">
                        <a:lnSpc>
                          <a:spcPts val="1165"/>
                        </a:lnSpc>
                        <a:spcAft>
                          <a:spcPts val="0"/>
                        </a:spcAft>
                      </a:pPr>
                      <a:endParaRPr lang="en-US" sz="1400" dirty="0">
                        <a:latin typeface="+mn-lt"/>
                      </a:endParaRPr>
                    </a:p>
                    <a:p>
                      <a:pPr marL="58420" marR="48895" algn="ctr">
                        <a:lnSpc>
                          <a:spcPts val="1165"/>
                        </a:lnSpc>
                        <a:spcAft>
                          <a:spcPts val="0"/>
                        </a:spcAft>
                      </a:pPr>
                      <a:r>
                        <a:rPr lang="en-US" sz="1400" dirty="0">
                          <a:latin typeface="+mn-lt"/>
                        </a:rPr>
                        <a:t>Senior Design Project</a:t>
                      </a:r>
                    </a:p>
                  </a:txBody>
                  <a:tcPr marL="0" marR="0" marT="0" marB="0">
                    <a:solidFill>
                      <a:schemeClr val="accent4">
                        <a:lumMod val="40000"/>
                        <a:lumOff val="60000"/>
                      </a:schemeClr>
                    </a:solidFill>
                  </a:tcPr>
                </a:tc>
                <a:tc>
                  <a:txBody>
                    <a:bodyPr/>
                    <a:lstStyle/>
                    <a:p>
                      <a:pPr marL="7620" algn="ctr">
                        <a:lnSpc>
                          <a:spcPts val="1165"/>
                        </a:lnSpc>
                      </a:pPr>
                      <a:endParaRPr lang="en-US" sz="1400" dirty="0">
                        <a:latin typeface="+mn-lt"/>
                      </a:endParaRPr>
                    </a:p>
                    <a:p>
                      <a:pPr marL="7620" algn="ctr">
                        <a:lnSpc>
                          <a:spcPts val="1165"/>
                        </a:lnSpc>
                      </a:pPr>
                      <a:r>
                        <a:rPr lang="en-US" sz="1400" dirty="0">
                          <a:latin typeface="+mn-lt"/>
                        </a:rPr>
                        <a:t>1</a:t>
                      </a:r>
                    </a:p>
                  </a:txBody>
                  <a:tcPr marL="0" marR="0" marT="0" marB="0">
                    <a:solidFill>
                      <a:schemeClr val="accent4">
                        <a:lumMod val="40000"/>
                        <a:lumOff val="60000"/>
                      </a:schemeClr>
                    </a:solidFill>
                  </a:tcPr>
                </a:tc>
                <a:tc>
                  <a:txBody>
                    <a:bodyPr/>
                    <a:lstStyle/>
                    <a:p>
                      <a:pPr marL="6985" algn="ctr">
                        <a:lnSpc>
                          <a:spcPts val="1165"/>
                        </a:lnSpc>
                      </a:pPr>
                      <a:endParaRPr lang="en-US" sz="1400" dirty="0">
                        <a:latin typeface="+mn-lt"/>
                      </a:endParaRPr>
                    </a:p>
                    <a:p>
                      <a:pPr marL="6985" algn="ctr">
                        <a:lnSpc>
                          <a:spcPts val="1165"/>
                        </a:lnSpc>
                      </a:pPr>
                      <a:r>
                        <a:rPr lang="en-US" sz="1400" dirty="0">
                          <a:latin typeface="+mn-lt"/>
                        </a:rPr>
                        <a:t>6</a:t>
                      </a:r>
                    </a:p>
                  </a:txBody>
                  <a:tcPr marL="0" marR="0" marT="0" marB="0">
                    <a:solidFill>
                      <a:schemeClr val="accent4">
                        <a:lumMod val="40000"/>
                        <a:lumOff val="60000"/>
                      </a:schemeClr>
                    </a:solidFill>
                  </a:tcPr>
                </a:tc>
                <a:extLst>
                  <a:ext uri="{0D108BD9-81ED-4DB2-BD59-A6C34878D82A}">
                    <a16:rowId xmlns:a16="http://schemas.microsoft.com/office/drawing/2014/main" xmlns="" val="10010"/>
                  </a:ext>
                </a:extLst>
              </a:tr>
              <a:tr h="263175">
                <a:tc vMerge="1">
                  <a:txBody>
                    <a:bodyPr/>
                    <a:lstStyle/>
                    <a:p>
                      <a:endParaRPr lang="en-CA"/>
                    </a:p>
                  </a:txBody>
                  <a:tcPr/>
                </a:tc>
                <a:tc>
                  <a:txBody>
                    <a:bodyPr/>
                    <a:lstStyle/>
                    <a:p>
                      <a:pPr marL="58420" marR="76835" algn="ctr">
                        <a:lnSpc>
                          <a:spcPts val="1165"/>
                        </a:lnSpc>
                        <a:spcAft>
                          <a:spcPts val="0"/>
                        </a:spcAft>
                      </a:pPr>
                      <a:endParaRPr lang="en-US" sz="1400" dirty="0">
                        <a:latin typeface="+mn-lt"/>
                      </a:endParaRPr>
                    </a:p>
                    <a:p>
                      <a:pPr marL="58420" marR="76835" algn="ctr">
                        <a:lnSpc>
                          <a:spcPts val="1165"/>
                        </a:lnSpc>
                        <a:spcAft>
                          <a:spcPts val="0"/>
                        </a:spcAft>
                      </a:pPr>
                      <a:r>
                        <a:rPr lang="en-US" sz="1400" dirty="0">
                          <a:latin typeface="+mn-lt"/>
                        </a:rPr>
                        <a:t>Industrial Training</a:t>
                      </a:r>
                    </a:p>
                  </a:txBody>
                  <a:tcPr marL="0" marR="0" marT="0" marB="0">
                    <a:solidFill>
                      <a:schemeClr val="accent4">
                        <a:lumMod val="40000"/>
                        <a:lumOff val="60000"/>
                      </a:schemeClr>
                    </a:solidFill>
                  </a:tcPr>
                </a:tc>
                <a:tc>
                  <a:txBody>
                    <a:bodyPr/>
                    <a:lstStyle/>
                    <a:p>
                      <a:pPr marL="7620" algn="ctr">
                        <a:lnSpc>
                          <a:spcPts val="1165"/>
                        </a:lnSpc>
                      </a:pPr>
                      <a:endParaRPr lang="en-US" sz="1400" dirty="0">
                        <a:latin typeface="+mn-lt"/>
                      </a:endParaRPr>
                    </a:p>
                    <a:p>
                      <a:pPr marL="7620" algn="ctr">
                        <a:lnSpc>
                          <a:spcPts val="1165"/>
                        </a:lnSpc>
                      </a:pPr>
                      <a:r>
                        <a:rPr lang="en-US" sz="1400" dirty="0">
                          <a:latin typeface="+mn-lt"/>
                        </a:rPr>
                        <a:t>0</a:t>
                      </a:r>
                    </a:p>
                  </a:txBody>
                  <a:tcPr marL="0" marR="0" marT="0" marB="0">
                    <a:solidFill>
                      <a:schemeClr val="accent4">
                        <a:lumMod val="40000"/>
                        <a:lumOff val="60000"/>
                      </a:schemeClr>
                    </a:solidFill>
                  </a:tcPr>
                </a:tc>
                <a:tc>
                  <a:txBody>
                    <a:bodyPr/>
                    <a:lstStyle/>
                    <a:p>
                      <a:pPr marL="6985" algn="ctr">
                        <a:lnSpc>
                          <a:spcPts val="1165"/>
                        </a:lnSpc>
                      </a:pPr>
                      <a:endParaRPr lang="en-US" sz="1400" dirty="0">
                        <a:latin typeface="+mn-lt"/>
                      </a:endParaRPr>
                    </a:p>
                    <a:p>
                      <a:pPr marL="6985" algn="ctr">
                        <a:lnSpc>
                          <a:spcPts val="1165"/>
                        </a:lnSpc>
                      </a:pPr>
                      <a:r>
                        <a:rPr lang="en-US" sz="1400" dirty="0">
                          <a:latin typeface="+mn-lt"/>
                        </a:rPr>
                        <a:t>0</a:t>
                      </a:r>
                    </a:p>
                  </a:txBody>
                  <a:tcPr marL="0" marR="0" marT="0" marB="0">
                    <a:solidFill>
                      <a:schemeClr val="accent4">
                        <a:lumMod val="40000"/>
                        <a:lumOff val="60000"/>
                      </a:schemeClr>
                    </a:solidFill>
                  </a:tcPr>
                </a:tc>
                <a:extLst>
                  <a:ext uri="{0D108BD9-81ED-4DB2-BD59-A6C34878D82A}">
                    <a16:rowId xmlns:a16="http://schemas.microsoft.com/office/drawing/2014/main" xmlns="" val="10011"/>
                  </a:ext>
                </a:extLst>
              </a:tr>
              <a:tr h="0">
                <a:tc>
                  <a:txBody>
                    <a:bodyPr/>
                    <a:lstStyle/>
                    <a:p>
                      <a:r>
                        <a:rPr lang="en-US" sz="1400" dirty="0">
                          <a:latin typeface="+mn-lt"/>
                        </a:rPr>
                        <a:t> </a:t>
                      </a:r>
                    </a:p>
                  </a:txBody>
                  <a:tcPr marL="0" marR="0" marT="0" marB="0">
                    <a:solidFill>
                      <a:schemeClr val="accent4">
                        <a:lumMod val="40000"/>
                        <a:lumOff val="60000"/>
                      </a:schemeClr>
                    </a:solidFill>
                  </a:tcPr>
                </a:tc>
                <a:tc>
                  <a:txBody>
                    <a:bodyPr/>
                    <a:lstStyle/>
                    <a:p>
                      <a:pPr marL="58420" marR="49530" algn="ctr">
                        <a:lnSpc>
                          <a:spcPts val="1165"/>
                        </a:lnSpc>
                        <a:spcAft>
                          <a:spcPts val="0"/>
                        </a:spcAft>
                      </a:pPr>
                      <a:endParaRPr lang="en-US" sz="1400" dirty="0">
                        <a:latin typeface="+mn-lt"/>
                      </a:endParaRPr>
                    </a:p>
                    <a:p>
                      <a:pPr marL="58420" marR="49530" algn="ctr">
                        <a:lnSpc>
                          <a:spcPts val="1165"/>
                        </a:lnSpc>
                        <a:spcAft>
                          <a:spcPts val="0"/>
                        </a:spcAft>
                      </a:pPr>
                      <a:r>
                        <a:rPr lang="en-US" sz="1400" dirty="0">
                          <a:latin typeface="+mn-lt"/>
                        </a:rPr>
                        <a:t>Sub-Total</a:t>
                      </a:r>
                    </a:p>
                  </a:txBody>
                  <a:tcPr marL="0" marR="0" marT="0" marB="0">
                    <a:solidFill>
                      <a:schemeClr val="accent4">
                        <a:lumMod val="40000"/>
                        <a:lumOff val="60000"/>
                      </a:schemeClr>
                    </a:solidFill>
                  </a:tcPr>
                </a:tc>
                <a:tc>
                  <a:txBody>
                    <a:bodyPr/>
                    <a:lstStyle/>
                    <a:p>
                      <a:pPr marL="58420" marR="46990" algn="ctr">
                        <a:lnSpc>
                          <a:spcPts val="1165"/>
                        </a:lnSpc>
                        <a:spcAft>
                          <a:spcPts val="0"/>
                        </a:spcAft>
                      </a:pPr>
                      <a:endParaRPr lang="en-US" sz="1400" dirty="0">
                        <a:latin typeface="+mn-lt"/>
                      </a:endParaRPr>
                    </a:p>
                    <a:p>
                      <a:pPr marL="58420" marR="46990" algn="ctr">
                        <a:lnSpc>
                          <a:spcPts val="1165"/>
                        </a:lnSpc>
                        <a:spcAft>
                          <a:spcPts val="0"/>
                        </a:spcAft>
                      </a:pPr>
                      <a:r>
                        <a:rPr lang="en-US" sz="1400" dirty="0">
                          <a:latin typeface="+mn-lt"/>
                        </a:rPr>
                        <a:t>29</a:t>
                      </a:r>
                    </a:p>
                  </a:txBody>
                  <a:tcPr marL="0" marR="0" marT="0" marB="0">
                    <a:solidFill>
                      <a:schemeClr val="accent4">
                        <a:lumMod val="40000"/>
                        <a:lumOff val="60000"/>
                      </a:schemeClr>
                    </a:solidFill>
                  </a:tcPr>
                </a:tc>
                <a:tc>
                  <a:txBody>
                    <a:bodyPr/>
                    <a:lstStyle/>
                    <a:p>
                      <a:pPr marL="58420" marR="47625" algn="ctr">
                        <a:lnSpc>
                          <a:spcPts val="1165"/>
                        </a:lnSpc>
                        <a:spcAft>
                          <a:spcPts val="0"/>
                        </a:spcAft>
                      </a:pPr>
                      <a:endParaRPr lang="en-US" sz="1400" dirty="0">
                        <a:latin typeface="+mn-lt"/>
                      </a:endParaRPr>
                    </a:p>
                    <a:p>
                      <a:pPr marL="58420" marR="47625" algn="ctr">
                        <a:lnSpc>
                          <a:spcPts val="1165"/>
                        </a:lnSpc>
                        <a:spcAft>
                          <a:spcPts val="0"/>
                        </a:spcAft>
                      </a:pPr>
                      <a:r>
                        <a:rPr lang="en-US" sz="1400" dirty="0">
                          <a:latin typeface="+mn-lt"/>
                        </a:rPr>
                        <a:t>97</a:t>
                      </a:r>
                    </a:p>
                  </a:txBody>
                  <a:tcPr marL="0" marR="0" marT="0" marB="0">
                    <a:solidFill>
                      <a:schemeClr val="accent4">
                        <a:lumMod val="40000"/>
                        <a:lumOff val="60000"/>
                      </a:schemeClr>
                    </a:solidFill>
                  </a:tcPr>
                </a:tc>
                <a:extLst>
                  <a:ext uri="{0D108BD9-81ED-4DB2-BD59-A6C34878D82A}">
                    <a16:rowId xmlns:a16="http://schemas.microsoft.com/office/drawing/2014/main" xmlns="" val="10012"/>
                  </a:ext>
                </a:extLst>
              </a:tr>
              <a:tr h="264214">
                <a:tc>
                  <a:txBody>
                    <a:bodyPr/>
                    <a:lstStyle/>
                    <a:p>
                      <a:pPr marL="421640" marR="411480" algn="ctr">
                        <a:lnSpc>
                          <a:spcPts val="1170"/>
                        </a:lnSpc>
                        <a:spcAft>
                          <a:spcPts val="0"/>
                        </a:spcAft>
                      </a:pPr>
                      <a:endParaRPr lang="en-US" sz="1400" dirty="0">
                        <a:latin typeface="+mn-lt"/>
                      </a:endParaRPr>
                    </a:p>
                    <a:p>
                      <a:pPr marL="421640" marR="411480" algn="ctr">
                        <a:lnSpc>
                          <a:spcPts val="1170"/>
                        </a:lnSpc>
                        <a:spcAft>
                          <a:spcPts val="0"/>
                        </a:spcAft>
                      </a:pPr>
                      <a:r>
                        <a:rPr lang="en-US" sz="1400" dirty="0">
                          <a:latin typeface="+mn-lt"/>
                        </a:rPr>
                        <a:t>TOTAL</a:t>
                      </a:r>
                    </a:p>
                  </a:txBody>
                  <a:tcPr marL="0" marR="0" marT="0" marB="0">
                    <a:solidFill>
                      <a:srgbClr val="92D050"/>
                    </a:solidFill>
                  </a:tcPr>
                </a:tc>
                <a:tc>
                  <a:txBody>
                    <a:bodyPr/>
                    <a:lstStyle/>
                    <a:p>
                      <a:r>
                        <a:rPr lang="en-US" sz="1400" dirty="0">
                          <a:latin typeface="+mn-lt"/>
                        </a:rPr>
                        <a:t> </a:t>
                      </a:r>
                    </a:p>
                  </a:txBody>
                  <a:tcPr marL="0" marR="0" marT="0" marB="0">
                    <a:solidFill>
                      <a:srgbClr val="92D050"/>
                    </a:solidFill>
                  </a:tcPr>
                </a:tc>
                <a:tc>
                  <a:txBody>
                    <a:bodyPr/>
                    <a:lstStyle/>
                    <a:p>
                      <a:pPr marL="58420" marR="50165" algn="ctr">
                        <a:lnSpc>
                          <a:spcPts val="1170"/>
                        </a:lnSpc>
                        <a:spcAft>
                          <a:spcPts val="0"/>
                        </a:spcAft>
                      </a:pPr>
                      <a:endParaRPr lang="en-US" sz="1400" dirty="0">
                        <a:latin typeface="+mn-lt"/>
                      </a:endParaRPr>
                    </a:p>
                    <a:p>
                      <a:pPr marL="58420" marR="50165" algn="ctr">
                        <a:lnSpc>
                          <a:spcPts val="1170"/>
                        </a:lnSpc>
                        <a:spcAft>
                          <a:spcPts val="0"/>
                        </a:spcAft>
                      </a:pPr>
                      <a:r>
                        <a:rPr lang="en-US" sz="1400" dirty="0">
                          <a:latin typeface="+mn-lt"/>
                        </a:rPr>
                        <a:t>43</a:t>
                      </a:r>
                    </a:p>
                  </a:txBody>
                  <a:tcPr marL="0" marR="0" marT="0" marB="0">
                    <a:solidFill>
                      <a:srgbClr val="92D050"/>
                    </a:solidFill>
                  </a:tcPr>
                </a:tc>
                <a:tc>
                  <a:txBody>
                    <a:bodyPr/>
                    <a:lstStyle/>
                    <a:p>
                      <a:pPr marL="58420" marR="50800" algn="ctr">
                        <a:lnSpc>
                          <a:spcPts val="1170"/>
                        </a:lnSpc>
                        <a:spcAft>
                          <a:spcPts val="0"/>
                        </a:spcAft>
                      </a:pPr>
                      <a:endParaRPr lang="en-US" sz="1400" dirty="0">
                        <a:latin typeface="+mn-lt"/>
                      </a:endParaRPr>
                    </a:p>
                    <a:p>
                      <a:pPr marL="58420" marR="50800" algn="ctr">
                        <a:lnSpc>
                          <a:spcPts val="1170"/>
                        </a:lnSpc>
                        <a:spcAft>
                          <a:spcPts val="0"/>
                        </a:spcAft>
                      </a:pPr>
                      <a:r>
                        <a:rPr lang="en-US" sz="1400" dirty="0">
                          <a:latin typeface="+mn-lt"/>
                        </a:rPr>
                        <a:t>138</a:t>
                      </a:r>
                    </a:p>
                  </a:txBody>
                  <a:tcPr marL="0" marR="0" marT="0" marB="0">
                    <a:solidFill>
                      <a:srgbClr val="92D050"/>
                    </a:solidFill>
                  </a:tcPr>
                </a:tc>
                <a:extLst>
                  <a:ext uri="{0D108BD9-81ED-4DB2-BD59-A6C34878D82A}">
                    <a16:rowId xmlns:a16="http://schemas.microsoft.com/office/drawing/2014/main" xmlns="" val="10013"/>
                  </a:ext>
                </a:extLst>
              </a:tr>
            </a:tbl>
          </a:graphicData>
        </a:graphic>
      </p:graphicFrame>
      <p:sp>
        <p:nvSpPr>
          <p:cNvPr id="8" name="Slide Number Placeholder 7"/>
          <p:cNvSpPr>
            <a:spLocks noGrp="1"/>
          </p:cNvSpPr>
          <p:nvPr>
            <p:ph type="sldNum" sz="quarter" idx="12"/>
          </p:nvPr>
        </p:nvSpPr>
        <p:spPr/>
        <p:txBody>
          <a:bodyPr/>
          <a:lstStyle/>
          <a:p>
            <a:fld id="{1580FAA6-AA51-426B-A5D1-7C99CEFCC8C2}" type="slidenum">
              <a:rPr lang="en-US" smtClean="0"/>
              <a:pPr/>
              <a:t>15</a:t>
            </a:fld>
            <a:endParaRPr lang="en-US" dirty="0"/>
          </a:p>
        </p:txBody>
      </p:sp>
      <p:sp>
        <p:nvSpPr>
          <p:cNvPr id="9" name="Footer Placeholder 8"/>
          <p:cNvSpPr>
            <a:spLocks noGrp="1"/>
          </p:cNvSpPr>
          <p:nvPr>
            <p:ph type="ftr" sz="quarter" idx="11"/>
          </p:nvPr>
        </p:nvSpPr>
        <p:spPr/>
        <p:txBody>
          <a:bodyPr/>
          <a:lstStyle/>
          <a:p>
            <a:r>
              <a:rPr lang="en-CA" dirty="0"/>
              <a:t>PEC Zero Visit 2022 Biomedical Engineering Program</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2601"/>
          </a:xfrm>
        </p:spPr>
        <p:txBody>
          <a:bodyPr>
            <a:normAutofit/>
          </a:bodyPr>
          <a:lstStyle/>
          <a:p>
            <a:pPr algn="ctr"/>
            <a:r>
              <a:rPr lang="en-CA" sz="3000" b="1" dirty="0">
                <a:latin typeface="Bahnschrift" pitchFamily="34" charset="0"/>
              </a:rPr>
              <a:t>Course Plan of 1</a:t>
            </a:r>
            <a:r>
              <a:rPr lang="en-CA" sz="3000" b="1" baseline="30000" dirty="0">
                <a:latin typeface="Bahnschrift" pitchFamily="34" charset="0"/>
              </a:rPr>
              <a:t>st</a:t>
            </a:r>
            <a:r>
              <a:rPr lang="en-CA" sz="3000" b="1" dirty="0">
                <a:latin typeface="Bahnschrift" pitchFamily="34" charset="0"/>
              </a:rPr>
              <a:t> and 2</a:t>
            </a:r>
            <a:r>
              <a:rPr lang="en-CA" sz="3000" b="1" baseline="30000" dirty="0">
                <a:latin typeface="Bahnschrift" pitchFamily="34" charset="0"/>
              </a:rPr>
              <a:t>nd</a:t>
            </a:r>
            <a:r>
              <a:rPr lang="en-CA" sz="3000" b="1" dirty="0">
                <a:latin typeface="Bahnschrift" pitchFamily="34" charset="0"/>
              </a:rPr>
              <a:t> Semester </a:t>
            </a:r>
          </a:p>
        </p:txBody>
      </p:sp>
      <p:pic>
        <p:nvPicPr>
          <p:cNvPr id="2050" name="Picture 2"/>
          <p:cNvPicPr>
            <a:picLocks noGrp="1" noChangeAspect="1" noChangeArrowheads="1"/>
          </p:cNvPicPr>
          <p:nvPr>
            <p:ph idx="1"/>
          </p:nvPr>
        </p:nvPicPr>
        <p:blipFill>
          <a:blip r:embed="rId2"/>
          <a:srcRect/>
          <a:stretch>
            <a:fillRect/>
          </a:stretch>
        </p:blipFill>
        <p:spPr bwMode="auto">
          <a:xfrm>
            <a:off x="515030" y="1763486"/>
            <a:ext cx="5837707" cy="3082834"/>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6281600" y="1721224"/>
            <a:ext cx="5898016" cy="3216535"/>
          </a:xfrm>
          <a:prstGeom prst="rect">
            <a:avLst/>
          </a:prstGeom>
          <a:noFill/>
          <a:ln w="9525">
            <a:noFill/>
            <a:miter lim="800000"/>
            <a:headEnd/>
            <a:tailEnd/>
          </a:ln>
          <a:effectLst/>
        </p:spPr>
      </p:pic>
      <p:pic>
        <p:nvPicPr>
          <p:cNvPr id="5" name="Picture 4" descr="Homepage - BUET KHUZDAR"/>
          <p:cNvPicPr>
            <a:picLocks noChangeAspect="1" noChangeArrowheads="1"/>
          </p:cNvPicPr>
          <p:nvPr/>
        </p:nvPicPr>
        <p:blipFill>
          <a:blip r:embed="rId4"/>
          <a:srcRect/>
          <a:stretch>
            <a:fillRect/>
          </a:stretch>
        </p:blipFill>
        <p:spPr bwMode="auto">
          <a:xfrm>
            <a:off x="10699376" y="1"/>
            <a:ext cx="1492624" cy="1492624"/>
          </a:xfrm>
          <a:prstGeom prst="rect">
            <a:avLst/>
          </a:prstGeom>
          <a:noFill/>
        </p:spPr>
      </p:pic>
      <p:sp>
        <p:nvSpPr>
          <p:cNvPr id="6" name="Slide Number Placeholder 5"/>
          <p:cNvSpPr>
            <a:spLocks noGrp="1"/>
          </p:cNvSpPr>
          <p:nvPr>
            <p:ph type="sldNum" sz="quarter" idx="12"/>
          </p:nvPr>
        </p:nvSpPr>
        <p:spPr/>
        <p:txBody>
          <a:bodyPr/>
          <a:lstStyle/>
          <a:p>
            <a:fld id="{1580FAA6-AA51-426B-A5D1-7C99CEFCC8C2}" type="slidenum">
              <a:rPr lang="en-US" smtClean="0"/>
              <a:pPr/>
              <a:t>16</a:t>
            </a:fld>
            <a:endParaRPr lang="en-US" dirty="0"/>
          </a:p>
        </p:txBody>
      </p:sp>
      <p:sp>
        <p:nvSpPr>
          <p:cNvPr id="7" name="Footer Placeholder 6"/>
          <p:cNvSpPr>
            <a:spLocks noGrp="1"/>
          </p:cNvSpPr>
          <p:nvPr>
            <p:ph type="ftr" sz="quarter" idx="11"/>
          </p:nvPr>
        </p:nvSpPr>
        <p:spPr/>
        <p:txBody>
          <a:bodyPr/>
          <a:lstStyle/>
          <a:p>
            <a:r>
              <a:rPr lang="en-CA" dirty="0"/>
              <a:t>PEC Zero Visit 2022 Biomedical Engineering Program</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363" y="577562"/>
            <a:ext cx="10515600" cy="719092"/>
          </a:xfrm>
        </p:spPr>
        <p:txBody>
          <a:bodyPr>
            <a:normAutofit/>
          </a:bodyPr>
          <a:lstStyle/>
          <a:p>
            <a:pPr algn="ctr"/>
            <a:r>
              <a:rPr lang="en-CA" sz="3200" b="1" dirty="0">
                <a:latin typeface="Bahnschrift" pitchFamily="34" charset="0"/>
              </a:rPr>
              <a:t>Student Induction </a:t>
            </a:r>
          </a:p>
        </p:txBody>
      </p:sp>
      <p:sp>
        <p:nvSpPr>
          <p:cNvPr id="3" name="Content Placeholder 2"/>
          <p:cNvSpPr>
            <a:spLocks noGrp="1"/>
          </p:cNvSpPr>
          <p:nvPr>
            <p:ph idx="1"/>
          </p:nvPr>
        </p:nvSpPr>
        <p:spPr>
          <a:xfrm>
            <a:off x="838200" y="1149531"/>
            <a:ext cx="10515600" cy="5027432"/>
          </a:xfrm>
        </p:spPr>
        <p:txBody>
          <a:bodyPr>
            <a:normAutofit/>
          </a:bodyPr>
          <a:lstStyle/>
          <a:p>
            <a:pPr>
              <a:buNone/>
            </a:pPr>
            <a:endParaRPr lang="en-CA" dirty="0"/>
          </a:p>
          <a:p>
            <a:pPr>
              <a:buNone/>
            </a:pPr>
            <a:endParaRPr lang="en-CA" dirty="0"/>
          </a:p>
          <a:p>
            <a:pPr>
              <a:buNone/>
            </a:pPr>
            <a:endParaRPr lang="en-CA" dirty="0"/>
          </a:p>
          <a:p>
            <a:pPr>
              <a:buNone/>
            </a:pPr>
            <a:endParaRPr lang="en-CA" dirty="0"/>
          </a:p>
          <a:p>
            <a:pPr>
              <a:buNone/>
            </a:pPr>
            <a:endParaRPr lang="en-CA" dirty="0"/>
          </a:p>
          <a:p>
            <a:pPr>
              <a:buNone/>
            </a:pPr>
            <a:endParaRPr lang="en-CA" dirty="0"/>
          </a:p>
          <a:p>
            <a:pPr>
              <a:buNone/>
            </a:pPr>
            <a:endParaRPr lang="en-CA" dirty="0"/>
          </a:p>
        </p:txBody>
      </p:sp>
      <p:graphicFrame>
        <p:nvGraphicFramePr>
          <p:cNvPr id="4" name="Table 3"/>
          <p:cNvGraphicFramePr>
            <a:graphicFrameLocks noGrp="1"/>
          </p:cNvGraphicFramePr>
          <p:nvPr>
            <p:extLst>
              <p:ext uri="{D42A27DB-BD31-4B8C-83A1-F6EECF244321}">
                <p14:modId xmlns:p14="http://schemas.microsoft.com/office/powerpoint/2010/main" val="2128208719"/>
              </p:ext>
            </p:extLst>
          </p:nvPr>
        </p:nvGraphicFramePr>
        <p:xfrm>
          <a:off x="783772" y="1804588"/>
          <a:ext cx="10646228" cy="3535680"/>
        </p:xfrm>
        <a:graphic>
          <a:graphicData uri="http://schemas.openxmlformats.org/drawingml/2006/table">
            <a:tbl>
              <a:tblPr firstRow="1" bandRow="1">
                <a:tableStyleId>{BDBED569-4797-4DF1-A0F4-6AAB3CD982D8}</a:tableStyleId>
              </a:tblPr>
              <a:tblGrid>
                <a:gridCol w="4713387">
                  <a:extLst>
                    <a:ext uri="{9D8B030D-6E8A-4147-A177-3AD203B41FA5}">
                      <a16:colId xmlns:a16="http://schemas.microsoft.com/office/drawing/2014/main" xmlns="" val="20000"/>
                    </a:ext>
                  </a:extLst>
                </a:gridCol>
                <a:gridCol w="5932841">
                  <a:extLst>
                    <a:ext uri="{9D8B030D-6E8A-4147-A177-3AD203B41FA5}">
                      <a16:colId xmlns:a16="http://schemas.microsoft.com/office/drawing/2014/main" xmlns="" val="20001"/>
                    </a:ext>
                  </a:extLst>
                </a:gridCol>
              </a:tblGrid>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200" b="0" dirty="0"/>
                        <a:t>Criteria of Induction </a:t>
                      </a:r>
                    </a:p>
                  </a:txBody>
                  <a:tcPr>
                    <a:solidFill>
                      <a:schemeClr val="accent6">
                        <a:lumMod val="20000"/>
                        <a:lumOff val="80000"/>
                      </a:schemeClr>
                    </a:solidFill>
                  </a:tcPr>
                </a:tc>
                <a:tc>
                  <a:txBody>
                    <a:bodyPr/>
                    <a:lstStyle/>
                    <a:p>
                      <a:r>
                        <a:rPr lang="en-CA" sz="2000" b="0" i="0" kern="1200" dirty="0">
                          <a:solidFill>
                            <a:schemeClr val="tx1"/>
                          </a:solidFill>
                          <a:latin typeface="+mn-lt"/>
                          <a:ea typeface="+mn-ea"/>
                          <a:cs typeface="+mn-cs"/>
                        </a:rPr>
                        <a:t>As per BUETK admission policy (given</a:t>
                      </a:r>
                      <a:r>
                        <a:rPr lang="en-CA" sz="2000" b="0" i="0" kern="1200" baseline="0" dirty="0">
                          <a:solidFill>
                            <a:schemeClr val="tx1"/>
                          </a:solidFill>
                          <a:latin typeface="+mn-lt"/>
                          <a:ea typeface="+mn-ea"/>
                          <a:cs typeface="+mn-cs"/>
                        </a:rPr>
                        <a:t> in prospectus) </a:t>
                      </a:r>
                      <a:endParaRPr lang="en-CA" sz="2000" dirty="0"/>
                    </a:p>
                  </a:txBody>
                  <a:tcPr>
                    <a:solidFill>
                      <a:schemeClr val="accent6">
                        <a:lumMod val="20000"/>
                        <a:lumOff val="80000"/>
                      </a:schemeClr>
                    </a:solidFill>
                  </a:tcPr>
                </a:tc>
                <a:extLst>
                  <a:ext uri="{0D108BD9-81ED-4DB2-BD59-A6C34878D82A}">
                    <a16:rowId xmlns:a16="http://schemas.microsoft.com/office/drawing/2014/main" xmlns="" val="10000"/>
                  </a:ext>
                </a:extLst>
              </a:tr>
              <a:tr h="5251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200" dirty="0"/>
                        <a:t>Induction Weighatge</a:t>
                      </a:r>
                    </a:p>
                  </a:txBody>
                  <a:tcPr/>
                </a:tc>
                <a:tc>
                  <a:txBody>
                    <a:bodyPr/>
                    <a:lstStyle/>
                    <a:p>
                      <a:pPr>
                        <a:buFont typeface="Wingdings" pitchFamily="2" charset="2"/>
                        <a:buChar char="§"/>
                      </a:pPr>
                      <a:r>
                        <a:rPr lang="en-CA" sz="2000" b="0" i="0" kern="1200" dirty="0">
                          <a:solidFill>
                            <a:schemeClr val="tx1"/>
                          </a:solidFill>
                          <a:latin typeface="+mn-lt"/>
                          <a:ea typeface="+mn-ea"/>
                          <a:cs typeface="+mn-cs"/>
                        </a:rPr>
                        <a:t>Matric (10%) </a:t>
                      </a:r>
                    </a:p>
                    <a:p>
                      <a:pPr>
                        <a:buFont typeface="Wingdings" pitchFamily="2" charset="2"/>
                        <a:buChar char="§"/>
                      </a:pPr>
                      <a:r>
                        <a:rPr lang="en-CA" sz="2000" b="0" i="0" kern="1200" dirty="0">
                          <a:solidFill>
                            <a:schemeClr val="tx1"/>
                          </a:solidFill>
                          <a:latin typeface="+mn-lt"/>
                          <a:ea typeface="+mn-ea"/>
                          <a:cs typeface="+mn-cs"/>
                        </a:rPr>
                        <a:t>F.Sc (40%)</a:t>
                      </a:r>
                    </a:p>
                    <a:p>
                      <a:pPr>
                        <a:buFont typeface="Wingdings" pitchFamily="2" charset="2"/>
                        <a:buChar char="§"/>
                      </a:pPr>
                      <a:r>
                        <a:rPr lang="en-CA" sz="2000" b="0" i="0" kern="1200" dirty="0">
                          <a:solidFill>
                            <a:schemeClr val="tx1"/>
                          </a:solidFill>
                          <a:latin typeface="+mn-lt"/>
                          <a:ea typeface="+mn-ea"/>
                          <a:cs typeface="+mn-cs"/>
                        </a:rPr>
                        <a:t> Entry Test (50%)</a:t>
                      </a:r>
                      <a:endParaRPr lang="en-CA" sz="2000" dirty="0"/>
                    </a:p>
                  </a:txBody>
                  <a:tcPr/>
                </a:tc>
                <a:extLst>
                  <a:ext uri="{0D108BD9-81ED-4DB2-BD59-A6C34878D82A}">
                    <a16:rowId xmlns:a16="http://schemas.microsoft.com/office/drawing/2014/main" xmlns="" val="10001"/>
                  </a:ext>
                </a:extLst>
              </a:tr>
              <a:tr h="911760">
                <a:tc>
                  <a:txBody>
                    <a:bodyPr/>
                    <a:lstStyle/>
                    <a:p>
                      <a:r>
                        <a:rPr lang="en-CA" sz="2200" dirty="0"/>
                        <a:t>Proposed  strength and schedule</a:t>
                      </a:r>
                    </a:p>
                    <a:p>
                      <a:pPr>
                        <a:buNone/>
                      </a:pPr>
                      <a:r>
                        <a:rPr lang="en-CA" sz="2200" dirty="0"/>
                        <a:t> of intake</a:t>
                      </a:r>
                    </a:p>
                  </a:txBody>
                  <a:tcPr/>
                </a:tc>
                <a:tc>
                  <a:txBody>
                    <a:bodyPr/>
                    <a:lstStyle/>
                    <a:p>
                      <a:r>
                        <a:rPr lang="en-CA" sz="2000" b="0" i="0" kern="1200" dirty="0">
                          <a:solidFill>
                            <a:schemeClr val="tx1"/>
                          </a:solidFill>
                          <a:latin typeface="+mn-lt"/>
                          <a:ea typeface="+mn-ea"/>
                          <a:cs typeface="+mn-cs"/>
                        </a:rPr>
                        <a:t>One batch of 50 students per year</a:t>
                      </a:r>
                    </a:p>
                    <a:p>
                      <a:r>
                        <a:rPr lang="en-CA" sz="2000" b="0" i="0" kern="1200" dirty="0">
                          <a:solidFill>
                            <a:schemeClr val="tx1"/>
                          </a:solidFill>
                          <a:latin typeface="+mn-lt"/>
                          <a:ea typeface="+mn-ea"/>
                          <a:cs typeface="+mn-cs"/>
                        </a:rPr>
                        <a:t> </a:t>
                      </a:r>
                    </a:p>
                    <a:p>
                      <a:endParaRPr lang="en-CA" sz="2000" dirty="0"/>
                    </a:p>
                  </a:txBody>
                  <a:tcPr/>
                </a:tc>
                <a:extLst>
                  <a:ext uri="{0D108BD9-81ED-4DB2-BD59-A6C34878D82A}">
                    <a16:rowId xmlns:a16="http://schemas.microsoft.com/office/drawing/2014/main" xmlns="" val="10002"/>
                  </a:ext>
                </a:extLst>
              </a:tr>
              <a:tr h="8072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200" dirty="0"/>
                        <a:t>Proposed Distribution into number of section   </a:t>
                      </a:r>
                    </a:p>
                    <a:p>
                      <a:endParaRPr lang="en-CA" sz="2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000" b="0" i="0" kern="1200" dirty="0">
                          <a:solidFill>
                            <a:schemeClr val="tx1"/>
                          </a:solidFill>
                          <a:latin typeface="+mn-lt"/>
                          <a:ea typeface="+mn-ea"/>
                          <a:cs typeface="+mn-cs"/>
                        </a:rPr>
                        <a:t>Single section/class</a:t>
                      </a:r>
                    </a:p>
                    <a:p>
                      <a:endParaRPr lang="en-CA" sz="2000" dirty="0"/>
                    </a:p>
                  </a:txBody>
                  <a:tcPr/>
                </a:tc>
                <a:extLst>
                  <a:ext uri="{0D108BD9-81ED-4DB2-BD59-A6C34878D82A}">
                    <a16:rowId xmlns:a16="http://schemas.microsoft.com/office/drawing/2014/main" xmlns="" val="10003"/>
                  </a:ext>
                </a:extLst>
              </a:tr>
            </a:tbl>
          </a:graphicData>
        </a:graphic>
      </p:graphicFrame>
      <p:pic>
        <p:nvPicPr>
          <p:cNvPr id="5" name="Picture 4" descr="Homepage - BUET KHUZDAR"/>
          <p:cNvPicPr>
            <a:picLocks noChangeAspect="1" noChangeArrowheads="1"/>
          </p:cNvPicPr>
          <p:nvPr/>
        </p:nvPicPr>
        <p:blipFill>
          <a:blip r:embed="rId2"/>
          <a:srcRect/>
          <a:stretch>
            <a:fillRect/>
          </a:stretch>
        </p:blipFill>
        <p:spPr bwMode="auto">
          <a:xfrm>
            <a:off x="10781212" y="1"/>
            <a:ext cx="1410788" cy="1410788"/>
          </a:xfrm>
          <a:prstGeom prst="rect">
            <a:avLst/>
          </a:prstGeom>
          <a:noFill/>
        </p:spPr>
      </p:pic>
      <p:sp>
        <p:nvSpPr>
          <p:cNvPr id="6" name="Rectangle 5"/>
          <p:cNvSpPr/>
          <p:nvPr/>
        </p:nvSpPr>
        <p:spPr>
          <a:xfrm>
            <a:off x="271322" y="6287980"/>
            <a:ext cx="2688236" cy="369332"/>
          </a:xfrm>
          <a:prstGeom prst="rect">
            <a:avLst/>
          </a:prstGeom>
          <a:solidFill>
            <a:schemeClr val="accent6">
              <a:lumMod val="60000"/>
              <a:lumOff val="40000"/>
            </a:schemeClr>
          </a:solidFill>
        </p:spPr>
        <p:txBody>
          <a:bodyPr wrap="none">
            <a:spAutoFit/>
          </a:bodyPr>
          <a:lstStyle/>
          <a:p>
            <a:r>
              <a:rPr lang="en-CA" dirty="0"/>
              <a:t>http://www.buetk.edu.pk/</a:t>
            </a:r>
          </a:p>
        </p:txBody>
      </p:sp>
      <p:sp>
        <p:nvSpPr>
          <p:cNvPr id="7" name="Slide Number Placeholder 6"/>
          <p:cNvSpPr>
            <a:spLocks noGrp="1"/>
          </p:cNvSpPr>
          <p:nvPr>
            <p:ph type="sldNum" sz="quarter" idx="12"/>
          </p:nvPr>
        </p:nvSpPr>
        <p:spPr/>
        <p:txBody>
          <a:bodyPr/>
          <a:lstStyle/>
          <a:p>
            <a:fld id="{1580FAA6-AA51-426B-A5D1-7C99CEFCC8C2}" type="slidenum">
              <a:rPr lang="en-US" smtClean="0"/>
              <a:pPr/>
              <a:t>17</a:t>
            </a:fld>
            <a:endParaRPr lang="en-US" dirty="0"/>
          </a:p>
        </p:txBody>
      </p:sp>
      <p:sp>
        <p:nvSpPr>
          <p:cNvPr id="8" name="Footer Placeholder 7"/>
          <p:cNvSpPr>
            <a:spLocks noGrp="1"/>
          </p:cNvSpPr>
          <p:nvPr>
            <p:ph type="ftr" sz="quarter" idx="11"/>
          </p:nvPr>
        </p:nvSpPr>
        <p:spPr/>
        <p:txBody>
          <a:bodyPr/>
          <a:lstStyle/>
          <a:p>
            <a:r>
              <a:rPr lang="en-CA" dirty="0"/>
              <a:t>PEC Zero Visit 2022 Biomedical Engineering Program</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0074"/>
          </a:xfrm>
        </p:spPr>
        <p:txBody>
          <a:bodyPr>
            <a:normAutofit/>
          </a:bodyPr>
          <a:lstStyle/>
          <a:p>
            <a:pPr algn="ctr"/>
            <a:r>
              <a:rPr lang="en-CA" sz="3200" b="1" dirty="0">
                <a:latin typeface="Bahnschrift" pitchFamily="34" charset="0"/>
              </a:rPr>
              <a:t>Teaching Faculty </a:t>
            </a:r>
          </a:p>
        </p:txBody>
      </p:sp>
      <p:graphicFrame>
        <p:nvGraphicFramePr>
          <p:cNvPr id="4" name="Content Placeholder 3"/>
          <p:cNvGraphicFramePr>
            <a:graphicFrameLocks noGrp="1"/>
          </p:cNvGraphicFramePr>
          <p:nvPr>
            <p:ph idx="1"/>
          </p:nvPr>
        </p:nvGraphicFramePr>
        <p:xfrm>
          <a:off x="389965" y="965201"/>
          <a:ext cx="11564470" cy="30689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p:cNvGraphicFramePr>
            <a:graphicFrameLocks/>
          </p:cNvGraphicFramePr>
          <p:nvPr/>
        </p:nvGraphicFramePr>
        <p:xfrm>
          <a:off x="177800" y="3801291"/>
          <a:ext cx="11277600" cy="266300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descr="Homepage - BUET KHUZDAR"/>
          <p:cNvPicPr>
            <a:picLocks noChangeAspect="1" noChangeArrowheads="1"/>
          </p:cNvPicPr>
          <p:nvPr/>
        </p:nvPicPr>
        <p:blipFill>
          <a:blip r:embed="rId12"/>
          <a:srcRect/>
          <a:stretch>
            <a:fillRect/>
          </a:stretch>
        </p:blipFill>
        <p:spPr bwMode="auto">
          <a:xfrm>
            <a:off x="10781212" y="1"/>
            <a:ext cx="1410788" cy="1410788"/>
          </a:xfrm>
          <a:prstGeom prst="rect">
            <a:avLst/>
          </a:prstGeom>
          <a:noFill/>
        </p:spPr>
      </p:pic>
      <p:sp>
        <p:nvSpPr>
          <p:cNvPr id="7" name="Slide Number Placeholder 6"/>
          <p:cNvSpPr>
            <a:spLocks noGrp="1"/>
          </p:cNvSpPr>
          <p:nvPr>
            <p:ph type="sldNum" sz="quarter" idx="12"/>
          </p:nvPr>
        </p:nvSpPr>
        <p:spPr/>
        <p:txBody>
          <a:bodyPr/>
          <a:lstStyle/>
          <a:p>
            <a:fld id="{1580FAA6-AA51-426B-A5D1-7C99CEFCC8C2}" type="slidenum">
              <a:rPr lang="en-US" smtClean="0"/>
              <a:pPr/>
              <a:t>18</a:t>
            </a:fld>
            <a:endParaRPr lang="en-US" dirty="0"/>
          </a:p>
        </p:txBody>
      </p:sp>
      <p:sp>
        <p:nvSpPr>
          <p:cNvPr id="8" name="Footer Placeholder 7"/>
          <p:cNvSpPr>
            <a:spLocks noGrp="1"/>
          </p:cNvSpPr>
          <p:nvPr>
            <p:ph type="ftr" sz="quarter" idx="11"/>
          </p:nvPr>
        </p:nvSpPr>
        <p:spPr/>
        <p:txBody>
          <a:bodyPr/>
          <a:lstStyle/>
          <a:p>
            <a:r>
              <a:rPr lang="en-CA" dirty="0"/>
              <a:t>PEC Zero Visit 2022 Biomedical Engineering Program</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53332"/>
          </a:xfrm>
        </p:spPr>
        <p:txBody>
          <a:bodyPr>
            <a:noAutofit/>
          </a:bodyPr>
          <a:lstStyle/>
          <a:p>
            <a:pPr algn="ctr"/>
            <a:r>
              <a:rPr lang="en-CA" sz="3000" b="1" dirty="0">
                <a:latin typeface="Bahnschrift" pitchFamily="34" charset="0"/>
              </a:rPr>
              <a:t>Faculty Publications and Funded Projects</a:t>
            </a:r>
            <a:endParaRPr lang="en-CA" sz="3000" dirty="0">
              <a:latin typeface="Bahnschrift"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666995473"/>
              </p:ext>
            </p:extLst>
          </p:nvPr>
        </p:nvGraphicFramePr>
        <p:xfrm>
          <a:off x="627016" y="940119"/>
          <a:ext cx="10528664" cy="2560320"/>
        </p:xfrm>
        <a:graphic>
          <a:graphicData uri="http://schemas.openxmlformats.org/drawingml/2006/table">
            <a:tbl>
              <a:tblPr firstRow="1" bandRow="1">
                <a:tableStyleId>{5C22544A-7EE6-4342-B048-85BDC9FD1C3A}</a:tableStyleId>
              </a:tblPr>
              <a:tblGrid>
                <a:gridCol w="1155858">
                  <a:extLst>
                    <a:ext uri="{9D8B030D-6E8A-4147-A177-3AD203B41FA5}">
                      <a16:colId xmlns:a16="http://schemas.microsoft.com/office/drawing/2014/main" xmlns="" val="20000"/>
                    </a:ext>
                  </a:extLst>
                </a:gridCol>
                <a:gridCol w="4198032">
                  <a:extLst>
                    <a:ext uri="{9D8B030D-6E8A-4147-A177-3AD203B41FA5}">
                      <a16:colId xmlns:a16="http://schemas.microsoft.com/office/drawing/2014/main" xmlns="" val="20001"/>
                    </a:ext>
                  </a:extLst>
                </a:gridCol>
                <a:gridCol w="5174774">
                  <a:extLst>
                    <a:ext uri="{9D8B030D-6E8A-4147-A177-3AD203B41FA5}">
                      <a16:colId xmlns:a16="http://schemas.microsoft.com/office/drawing/2014/main" xmlns="" val="20002"/>
                    </a:ext>
                  </a:extLst>
                </a:gridCol>
              </a:tblGrid>
              <a:tr h="289307">
                <a:tc>
                  <a:txBody>
                    <a:bodyPr/>
                    <a:lstStyle/>
                    <a:p>
                      <a:r>
                        <a:rPr lang="en-CA" dirty="0" err="1"/>
                        <a:t>Sr.No</a:t>
                      </a:r>
                      <a:r>
                        <a:rPr lang="en-CA" dirty="0"/>
                        <a:t> </a:t>
                      </a:r>
                    </a:p>
                  </a:txBody>
                  <a:tcPr/>
                </a:tc>
                <a:tc>
                  <a:txBody>
                    <a:bodyPr/>
                    <a:lstStyle/>
                    <a:p>
                      <a:r>
                        <a:rPr lang="en-CA" dirty="0"/>
                        <a:t>Name</a:t>
                      </a:r>
                      <a:r>
                        <a:rPr lang="en-CA" baseline="0" dirty="0"/>
                        <a:t> Faculty Member </a:t>
                      </a:r>
                      <a:endParaRPr lang="en-CA" dirty="0"/>
                    </a:p>
                  </a:txBody>
                  <a:tcPr/>
                </a:tc>
                <a:tc>
                  <a:txBody>
                    <a:bodyPr/>
                    <a:lstStyle/>
                    <a:p>
                      <a:r>
                        <a:rPr lang="en-CA" dirty="0"/>
                        <a:t>No of Publications</a:t>
                      </a:r>
                    </a:p>
                  </a:txBody>
                  <a:tcPr/>
                </a:tc>
                <a:extLst>
                  <a:ext uri="{0D108BD9-81ED-4DB2-BD59-A6C34878D82A}">
                    <a16:rowId xmlns:a16="http://schemas.microsoft.com/office/drawing/2014/main" xmlns="" val="10000"/>
                  </a:ext>
                </a:extLst>
              </a:tr>
              <a:tr h="289307">
                <a:tc>
                  <a:txBody>
                    <a:bodyPr/>
                    <a:lstStyle/>
                    <a:p>
                      <a:r>
                        <a:rPr lang="en-CA" dirty="0"/>
                        <a:t>1. </a:t>
                      </a:r>
                    </a:p>
                  </a:txBody>
                  <a:tcPr/>
                </a:tc>
                <a:tc>
                  <a:txBody>
                    <a:bodyPr/>
                    <a:lstStyle/>
                    <a:p>
                      <a:r>
                        <a:rPr lang="en-CA" dirty="0"/>
                        <a:t>Dr. Muhammad Wazir</a:t>
                      </a:r>
                    </a:p>
                  </a:txBody>
                  <a:tcPr/>
                </a:tc>
                <a:tc>
                  <a:txBody>
                    <a:bodyPr/>
                    <a:lstStyle/>
                    <a:p>
                      <a:r>
                        <a:rPr lang="en-CA" dirty="0"/>
                        <a:t>16</a:t>
                      </a:r>
                    </a:p>
                  </a:txBody>
                  <a:tcPr/>
                </a:tc>
                <a:extLst>
                  <a:ext uri="{0D108BD9-81ED-4DB2-BD59-A6C34878D82A}">
                    <a16:rowId xmlns:a16="http://schemas.microsoft.com/office/drawing/2014/main" xmlns="" val="10001"/>
                  </a:ext>
                </a:extLst>
              </a:tr>
              <a:tr h="289307">
                <a:tc>
                  <a:txBody>
                    <a:bodyPr/>
                    <a:lstStyle/>
                    <a:p>
                      <a:r>
                        <a:rPr lang="en-CA" dirty="0"/>
                        <a:t>2.</a:t>
                      </a:r>
                    </a:p>
                  </a:txBody>
                  <a:tcPr/>
                </a:tc>
                <a:tc>
                  <a:txBody>
                    <a:bodyPr/>
                    <a:lstStyle/>
                    <a:p>
                      <a:r>
                        <a:rPr lang="en-CA" dirty="0"/>
                        <a:t>Dr. Muhammad</a:t>
                      </a:r>
                      <a:r>
                        <a:rPr lang="en-CA" baseline="0" dirty="0"/>
                        <a:t> Ilyas </a:t>
                      </a:r>
                      <a:endParaRPr lang="en-CA" dirty="0"/>
                    </a:p>
                  </a:txBody>
                  <a:tcPr/>
                </a:tc>
                <a:tc>
                  <a:txBody>
                    <a:bodyPr/>
                    <a:lstStyle/>
                    <a:p>
                      <a:r>
                        <a:rPr lang="en-CA" dirty="0"/>
                        <a:t>10</a:t>
                      </a:r>
                    </a:p>
                  </a:txBody>
                  <a:tcPr/>
                </a:tc>
                <a:extLst>
                  <a:ext uri="{0D108BD9-81ED-4DB2-BD59-A6C34878D82A}">
                    <a16:rowId xmlns:a16="http://schemas.microsoft.com/office/drawing/2014/main" xmlns="" val="10002"/>
                  </a:ext>
                </a:extLst>
              </a:tr>
              <a:tr h="289307">
                <a:tc>
                  <a:txBody>
                    <a:bodyPr/>
                    <a:lstStyle/>
                    <a:p>
                      <a:r>
                        <a:rPr lang="en-CA"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dirty="0">
                          <a:latin typeface="+mn-lt"/>
                        </a:rPr>
                        <a:t>Dr. Muneeza Khan </a:t>
                      </a:r>
                      <a:endParaRPr lang="en-CA" dirty="0"/>
                    </a:p>
                  </a:txBody>
                  <a:tcPr/>
                </a:tc>
                <a:tc>
                  <a:txBody>
                    <a:bodyPr/>
                    <a:lstStyle/>
                    <a:p>
                      <a:r>
                        <a:rPr lang="en-CA" dirty="0"/>
                        <a:t>09</a:t>
                      </a:r>
                    </a:p>
                  </a:txBody>
                  <a:tcPr/>
                </a:tc>
                <a:extLst>
                  <a:ext uri="{0D108BD9-81ED-4DB2-BD59-A6C34878D82A}">
                    <a16:rowId xmlns:a16="http://schemas.microsoft.com/office/drawing/2014/main" xmlns="" val="10003"/>
                  </a:ext>
                </a:extLst>
              </a:tr>
              <a:tr h="289307">
                <a:tc>
                  <a:txBody>
                    <a:bodyPr/>
                    <a:lstStyle/>
                    <a:p>
                      <a:r>
                        <a:rPr lang="en-CA" dirty="0"/>
                        <a:t>4.</a:t>
                      </a:r>
                    </a:p>
                  </a:txBody>
                  <a:tcPr/>
                </a:tc>
                <a:tc>
                  <a:txBody>
                    <a:bodyPr/>
                    <a:lstStyle/>
                    <a:p>
                      <a:r>
                        <a:rPr lang="en-CA" dirty="0"/>
                        <a:t>Dr. Talal Jamil</a:t>
                      </a:r>
                    </a:p>
                  </a:txBody>
                  <a:tcPr/>
                </a:tc>
                <a:tc>
                  <a:txBody>
                    <a:bodyPr/>
                    <a:lstStyle/>
                    <a:p>
                      <a:r>
                        <a:rPr lang="en-CA" dirty="0"/>
                        <a:t>12</a:t>
                      </a:r>
                    </a:p>
                  </a:txBody>
                  <a:tcPr/>
                </a:tc>
                <a:extLst>
                  <a:ext uri="{0D108BD9-81ED-4DB2-BD59-A6C34878D82A}">
                    <a16:rowId xmlns:a16="http://schemas.microsoft.com/office/drawing/2014/main" xmlns="" val="10004"/>
                  </a:ext>
                </a:extLst>
              </a:tr>
              <a:tr h="289307">
                <a:tc>
                  <a:txBody>
                    <a:bodyPr/>
                    <a:lstStyle/>
                    <a:p>
                      <a:r>
                        <a:rPr lang="en-CA" dirty="0"/>
                        <a:t>5.</a:t>
                      </a:r>
                    </a:p>
                  </a:txBody>
                  <a:tcPr/>
                </a:tc>
                <a:tc>
                  <a:txBody>
                    <a:bodyPr/>
                    <a:lstStyle/>
                    <a:p>
                      <a:r>
                        <a:rPr lang="en-CA" dirty="0"/>
                        <a:t>Engr. Ms Nazia Ejaz</a:t>
                      </a:r>
                    </a:p>
                  </a:txBody>
                  <a:tcPr/>
                </a:tc>
                <a:tc>
                  <a:txBody>
                    <a:bodyPr/>
                    <a:lstStyle/>
                    <a:p>
                      <a:r>
                        <a:rPr lang="en-CA" dirty="0"/>
                        <a:t>02</a:t>
                      </a:r>
                    </a:p>
                  </a:txBody>
                  <a:tcPr/>
                </a:tc>
                <a:extLst>
                  <a:ext uri="{0D108BD9-81ED-4DB2-BD59-A6C34878D82A}">
                    <a16:rowId xmlns:a16="http://schemas.microsoft.com/office/drawing/2014/main" xmlns="" val="10005"/>
                  </a:ext>
                </a:extLst>
              </a:tr>
              <a:tr h="289307">
                <a:tc>
                  <a:txBody>
                    <a:bodyPr/>
                    <a:lstStyle/>
                    <a:p>
                      <a:r>
                        <a:rPr lang="en-CA" dirty="0"/>
                        <a:t>6</a:t>
                      </a:r>
                    </a:p>
                  </a:txBody>
                  <a:tcPr/>
                </a:tc>
                <a:tc>
                  <a:txBody>
                    <a:bodyPr/>
                    <a:lstStyle/>
                    <a:p>
                      <a:r>
                        <a:rPr lang="en-CA" dirty="0"/>
                        <a:t>Engr.</a:t>
                      </a:r>
                      <a:r>
                        <a:rPr lang="en-CA" baseline="0" dirty="0"/>
                        <a:t> Muhammad Waqar</a:t>
                      </a:r>
                      <a:endParaRPr lang="en-CA" dirty="0"/>
                    </a:p>
                  </a:txBody>
                  <a:tcPr/>
                </a:tc>
                <a:tc>
                  <a:txBody>
                    <a:bodyPr/>
                    <a:lstStyle/>
                    <a:p>
                      <a:r>
                        <a:rPr lang="en-CA" dirty="0"/>
                        <a:t>06</a:t>
                      </a:r>
                    </a:p>
                  </a:txBody>
                  <a:tcPr/>
                </a:tc>
                <a:extLst>
                  <a:ext uri="{0D108BD9-81ED-4DB2-BD59-A6C34878D82A}">
                    <a16:rowId xmlns:a16="http://schemas.microsoft.com/office/drawing/2014/main" xmlns="" val="10006"/>
                  </a:ext>
                </a:extLst>
              </a:tr>
            </a:tbl>
          </a:graphicData>
        </a:graphic>
      </p:graphicFrame>
      <p:sp>
        <p:nvSpPr>
          <p:cNvPr id="4" name="Footer Placeholder 3"/>
          <p:cNvSpPr>
            <a:spLocks noGrp="1"/>
          </p:cNvSpPr>
          <p:nvPr>
            <p:ph type="ftr" sz="quarter" idx="11"/>
          </p:nvPr>
        </p:nvSpPr>
        <p:spPr/>
        <p:txBody>
          <a:bodyPr/>
          <a:lstStyle/>
          <a:p>
            <a:r>
              <a:rPr lang="en-CA" dirty="0"/>
              <a:t>PEC Zero Visit 2022 Biomedical Engineering Program</a:t>
            </a:r>
            <a:endParaRPr lang="en-US" dirty="0"/>
          </a:p>
        </p:txBody>
      </p:sp>
      <p:sp>
        <p:nvSpPr>
          <p:cNvPr id="5" name="Slide Number Placeholder 4"/>
          <p:cNvSpPr>
            <a:spLocks noGrp="1"/>
          </p:cNvSpPr>
          <p:nvPr>
            <p:ph type="sldNum" sz="quarter" idx="12"/>
          </p:nvPr>
        </p:nvSpPr>
        <p:spPr/>
        <p:txBody>
          <a:bodyPr/>
          <a:lstStyle/>
          <a:p>
            <a:fld id="{1580FAA6-AA51-426B-A5D1-7C99CEFCC8C2}" type="slidenum">
              <a:rPr lang="en-US" smtClean="0"/>
              <a:pPr/>
              <a:t>19</a:t>
            </a:fld>
            <a:endParaRPr lang="en-US" dirty="0"/>
          </a:p>
        </p:txBody>
      </p:sp>
      <p:graphicFrame>
        <p:nvGraphicFramePr>
          <p:cNvPr id="7" name="Content Placeholder 5"/>
          <p:cNvGraphicFramePr>
            <a:graphicFrameLocks/>
          </p:cNvGraphicFramePr>
          <p:nvPr>
            <p:extLst>
              <p:ext uri="{D42A27DB-BD31-4B8C-83A1-F6EECF244321}">
                <p14:modId xmlns:p14="http://schemas.microsoft.com/office/powerpoint/2010/main" val="3304148380"/>
              </p:ext>
            </p:extLst>
          </p:nvPr>
        </p:nvGraphicFramePr>
        <p:xfrm>
          <a:off x="757645" y="3814355"/>
          <a:ext cx="10499241" cy="2912418"/>
        </p:xfrm>
        <a:graphic>
          <a:graphicData uri="http://schemas.openxmlformats.org/drawingml/2006/table">
            <a:tbl>
              <a:tblPr firstRow="1" bandRow="1">
                <a:tableStyleId>{5C22544A-7EE6-4342-B048-85BDC9FD1C3A}</a:tableStyleId>
              </a:tblPr>
              <a:tblGrid>
                <a:gridCol w="861460">
                  <a:extLst>
                    <a:ext uri="{9D8B030D-6E8A-4147-A177-3AD203B41FA5}">
                      <a16:colId xmlns:a16="http://schemas.microsoft.com/office/drawing/2014/main" xmlns="" val="20000"/>
                    </a:ext>
                  </a:extLst>
                </a:gridCol>
                <a:gridCol w="2650558">
                  <a:extLst>
                    <a:ext uri="{9D8B030D-6E8A-4147-A177-3AD203B41FA5}">
                      <a16:colId xmlns:a16="http://schemas.microsoft.com/office/drawing/2014/main" xmlns="" val="20001"/>
                    </a:ext>
                  </a:extLst>
                </a:gridCol>
                <a:gridCol w="1945625">
                  <a:extLst>
                    <a:ext uri="{9D8B030D-6E8A-4147-A177-3AD203B41FA5}">
                      <a16:colId xmlns:a16="http://schemas.microsoft.com/office/drawing/2014/main" xmlns="" val="20002"/>
                    </a:ext>
                  </a:extLst>
                </a:gridCol>
                <a:gridCol w="1533415">
                  <a:extLst>
                    <a:ext uri="{9D8B030D-6E8A-4147-A177-3AD203B41FA5}">
                      <a16:colId xmlns:a16="http://schemas.microsoft.com/office/drawing/2014/main" xmlns="" val="20003"/>
                    </a:ext>
                  </a:extLst>
                </a:gridCol>
                <a:gridCol w="1665324">
                  <a:extLst>
                    <a:ext uri="{9D8B030D-6E8A-4147-A177-3AD203B41FA5}">
                      <a16:colId xmlns:a16="http://schemas.microsoft.com/office/drawing/2014/main" xmlns="" val="20004"/>
                    </a:ext>
                  </a:extLst>
                </a:gridCol>
                <a:gridCol w="1842859">
                  <a:extLst>
                    <a:ext uri="{9D8B030D-6E8A-4147-A177-3AD203B41FA5}">
                      <a16:colId xmlns:a16="http://schemas.microsoft.com/office/drawing/2014/main" xmlns="" val="20005"/>
                    </a:ext>
                  </a:extLst>
                </a:gridCol>
              </a:tblGrid>
              <a:tr h="534978">
                <a:tc>
                  <a:txBody>
                    <a:bodyPr/>
                    <a:lstStyle/>
                    <a:p>
                      <a:r>
                        <a:rPr lang="en-CA" dirty="0"/>
                        <a:t>Sr.no </a:t>
                      </a:r>
                    </a:p>
                  </a:txBody>
                  <a:tcPr/>
                </a:tc>
                <a:tc>
                  <a:txBody>
                    <a:bodyPr/>
                    <a:lstStyle/>
                    <a:p>
                      <a:r>
                        <a:rPr lang="en-CA" baseline="0" dirty="0"/>
                        <a:t>Title of  Funded Project </a:t>
                      </a:r>
                      <a:endParaRPr lang="en-CA" dirty="0"/>
                    </a:p>
                  </a:txBody>
                  <a:tcPr/>
                </a:tc>
                <a:tc>
                  <a:txBody>
                    <a:bodyPr/>
                    <a:lstStyle/>
                    <a:p>
                      <a:r>
                        <a:rPr lang="en-CA" dirty="0"/>
                        <a:t>Funding</a:t>
                      </a:r>
                      <a:r>
                        <a:rPr lang="en-CA" baseline="0" dirty="0"/>
                        <a:t> Agency </a:t>
                      </a:r>
                      <a:endParaRPr lang="en-CA" dirty="0"/>
                    </a:p>
                  </a:txBody>
                  <a:tcPr/>
                </a:tc>
                <a:tc>
                  <a:txBody>
                    <a:bodyPr/>
                    <a:lstStyle/>
                    <a:p>
                      <a:r>
                        <a:rPr lang="en-CA" dirty="0"/>
                        <a:t>PI</a:t>
                      </a:r>
                    </a:p>
                  </a:txBody>
                  <a:tcPr/>
                </a:tc>
                <a:tc>
                  <a:txBody>
                    <a:bodyPr/>
                    <a:lstStyle/>
                    <a:p>
                      <a:r>
                        <a:rPr lang="en-CA" dirty="0"/>
                        <a:t>CO PI</a:t>
                      </a:r>
                    </a:p>
                  </a:txBody>
                  <a:tcPr/>
                </a:tc>
                <a:tc>
                  <a:txBody>
                    <a:bodyPr/>
                    <a:lstStyle/>
                    <a:p>
                      <a:r>
                        <a:rPr lang="en-CA" dirty="0"/>
                        <a:t>Budget (PKR)</a:t>
                      </a:r>
                    </a:p>
                  </a:txBody>
                  <a:tcPr/>
                </a:tc>
                <a:extLst>
                  <a:ext uri="{0D108BD9-81ED-4DB2-BD59-A6C34878D82A}">
                    <a16:rowId xmlns:a16="http://schemas.microsoft.com/office/drawing/2014/main" xmlns="" val="10000"/>
                  </a:ext>
                </a:extLst>
              </a:tr>
              <a:tr h="542408">
                <a:tc>
                  <a:txBody>
                    <a:bodyPr/>
                    <a:lstStyle/>
                    <a:p>
                      <a:r>
                        <a:rPr lang="en-CA" dirty="0"/>
                        <a:t>1</a:t>
                      </a:r>
                    </a:p>
                  </a:txBody>
                  <a:tcPr/>
                </a:tc>
                <a:tc>
                  <a:txBody>
                    <a:bodyPr/>
                    <a:lstStyle/>
                    <a:p>
                      <a:r>
                        <a:rPr lang="en-CA" dirty="0"/>
                        <a:t>Hydrogel based triboelectric nanogenerators for self-powered point-of-care devices.</a:t>
                      </a:r>
                    </a:p>
                  </a:txBody>
                  <a:tcPr/>
                </a:tc>
                <a:tc>
                  <a:txBody>
                    <a:bodyPr/>
                    <a:lstStyle/>
                    <a:p>
                      <a:r>
                        <a:rPr lang="en-CA" dirty="0"/>
                        <a:t>HEC</a:t>
                      </a:r>
                      <a:r>
                        <a:rPr lang="en-CA" baseline="0" dirty="0"/>
                        <a:t> NRPU</a:t>
                      </a:r>
                      <a:endParaRPr lang="en-CA"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b="0" dirty="0">
                          <a:latin typeface="+mn-lt"/>
                        </a:rPr>
                        <a:t>Dr. Muneeza Khan  (BUET</a:t>
                      </a:r>
                      <a:r>
                        <a:rPr lang="en-CA" sz="1800" b="0" baseline="0" dirty="0">
                          <a:latin typeface="+mn-lt"/>
                        </a:rPr>
                        <a:t> Khuzdar)</a:t>
                      </a:r>
                      <a:r>
                        <a:rPr lang="en-CA" sz="1800" b="0" dirty="0">
                          <a:latin typeface="+mn-lt"/>
                        </a:rPr>
                        <a:t> </a:t>
                      </a:r>
                      <a:endParaRPr lang="en-CA" dirty="0"/>
                    </a:p>
                  </a:txBody>
                  <a:tcPr/>
                </a:tc>
                <a:tc>
                  <a:txBody>
                    <a:bodyPr/>
                    <a:lstStyle/>
                    <a:p>
                      <a:endParaRPr lang="en-CA" dirty="0"/>
                    </a:p>
                  </a:txBody>
                  <a:tcPr/>
                </a:tc>
                <a:tc>
                  <a:txBody>
                    <a:bodyPr/>
                    <a:lstStyle/>
                    <a:p>
                      <a:r>
                        <a:rPr lang="en-CA" dirty="0"/>
                        <a:t>4.7</a:t>
                      </a:r>
                      <a:r>
                        <a:rPr lang="en-CA" baseline="0" dirty="0"/>
                        <a:t> million (Awarded)</a:t>
                      </a:r>
                      <a:endParaRPr lang="en-CA" dirty="0"/>
                    </a:p>
                  </a:txBody>
                  <a:tcPr/>
                </a:tc>
                <a:extLst>
                  <a:ext uri="{0D108BD9-81ED-4DB2-BD59-A6C34878D82A}">
                    <a16:rowId xmlns:a16="http://schemas.microsoft.com/office/drawing/2014/main" xmlns="" val="10001"/>
                  </a:ext>
                </a:extLst>
              </a:tr>
              <a:tr h="542408">
                <a:tc>
                  <a:txBody>
                    <a:bodyPr/>
                    <a:lstStyle/>
                    <a:p>
                      <a:r>
                        <a:rPr lang="en-CA" dirty="0"/>
                        <a:t>2</a:t>
                      </a:r>
                    </a:p>
                  </a:txBody>
                  <a:tcPr/>
                </a:tc>
                <a:tc>
                  <a:txBody>
                    <a:bodyPr/>
                    <a:lstStyle/>
                    <a:p>
                      <a:r>
                        <a:rPr lang="en-CA" dirty="0"/>
                        <a:t>CoVid-19</a:t>
                      </a:r>
                      <a:r>
                        <a:rPr lang="en-CA" baseline="0" dirty="0"/>
                        <a:t> Vaccine Smart Preserving (VSP) Module</a:t>
                      </a:r>
                      <a:endParaRPr lang="en-CA" dirty="0"/>
                    </a:p>
                  </a:txBody>
                  <a:tcPr/>
                </a:tc>
                <a:tc>
                  <a:txBody>
                    <a:bodyPr/>
                    <a:lstStyle/>
                    <a:p>
                      <a:r>
                        <a:rPr lang="en-CA" dirty="0"/>
                        <a:t>HEC</a:t>
                      </a:r>
                      <a:r>
                        <a:rPr lang="en-CA" baseline="0" dirty="0"/>
                        <a:t> NRPU</a:t>
                      </a:r>
                      <a:endParaRPr lang="en-CA" dirty="0"/>
                    </a:p>
                  </a:txBody>
                  <a:tcPr/>
                </a:tc>
                <a:tc>
                  <a:txBody>
                    <a:bodyPr/>
                    <a:lstStyle/>
                    <a:p>
                      <a:r>
                        <a:rPr lang="en-CA" dirty="0"/>
                        <a:t>Dr. Yousaf</a:t>
                      </a:r>
                      <a:r>
                        <a:rPr lang="en-CA" baseline="0" dirty="0"/>
                        <a:t> Khan (UET Peshawar)</a:t>
                      </a:r>
                      <a:endParaRPr lang="en-CA" dirty="0"/>
                    </a:p>
                  </a:txBody>
                  <a:tcPr/>
                </a:tc>
                <a:tc>
                  <a:txBody>
                    <a:bodyPr/>
                    <a:lstStyle/>
                    <a:p>
                      <a:r>
                        <a:rPr lang="en-CA" dirty="0"/>
                        <a:t>Dr. Muhammad</a:t>
                      </a:r>
                      <a:r>
                        <a:rPr lang="en-CA" baseline="0" dirty="0"/>
                        <a:t> Ilyas  (BUET Khuzdar)</a:t>
                      </a:r>
                      <a:endParaRPr lang="en-CA" dirty="0"/>
                    </a:p>
                  </a:txBody>
                  <a:tcPr/>
                </a:tc>
                <a:tc>
                  <a:txBody>
                    <a:bodyPr/>
                    <a:lstStyle/>
                    <a:p>
                      <a:r>
                        <a:rPr lang="en-CA" dirty="0"/>
                        <a:t>12.66 million (Pending for approval)</a:t>
                      </a:r>
                    </a:p>
                  </a:txBody>
                  <a:tcPr/>
                </a:tc>
                <a:extLst>
                  <a:ext uri="{0D108BD9-81ED-4DB2-BD59-A6C34878D82A}">
                    <a16:rowId xmlns:a16="http://schemas.microsoft.com/office/drawing/2014/main" xmlns="" val="1000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9006" y="1463040"/>
            <a:ext cx="11802794" cy="3762102"/>
          </a:xfrm>
        </p:spPr>
        <p:txBody>
          <a:bodyPr>
            <a:normAutofit fontScale="90000"/>
          </a:bodyPr>
          <a:lstStyle/>
          <a:p>
            <a:pPr>
              <a:lnSpc>
                <a:spcPct val="150000"/>
              </a:lnSpc>
            </a:pPr>
            <a:r>
              <a:rPr lang="en-US" sz="4000" b="1" dirty="0">
                <a:solidFill>
                  <a:schemeClr val="accent1">
                    <a:lumMod val="75000"/>
                  </a:schemeClr>
                </a:solidFill>
                <a:latin typeface="Bahnschrift" pitchFamily="34" charset="0"/>
              </a:rPr>
              <a:t/>
            </a:r>
            <a:br>
              <a:rPr lang="en-US" sz="4000" b="1" dirty="0">
                <a:solidFill>
                  <a:schemeClr val="accent1">
                    <a:lumMod val="75000"/>
                  </a:schemeClr>
                </a:solidFill>
                <a:latin typeface="Bahnschrift" pitchFamily="34" charset="0"/>
              </a:rPr>
            </a:br>
            <a:r>
              <a:rPr lang="en-US" sz="4000" b="1" dirty="0">
                <a:solidFill>
                  <a:schemeClr val="accent1">
                    <a:lumMod val="75000"/>
                  </a:schemeClr>
                </a:solidFill>
                <a:latin typeface="Bahnschrift" pitchFamily="34" charset="0"/>
              </a:rPr>
              <a:t/>
            </a:r>
            <a:br>
              <a:rPr lang="en-US" sz="4000" b="1" dirty="0">
                <a:solidFill>
                  <a:schemeClr val="accent1">
                    <a:lumMod val="75000"/>
                  </a:schemeClr>
                </a:solidFill>
                <a:latin typeface="Bahnschrift" pitchFamily="34" charset="0"/>
              </a:rPr>
            </a:br>
            <a:r>
              <a:rPr lang="en-US" sz="4000" b="1" dirty="0">
                <a:solidFill>
                  <a:schemeClr val="accent1">
                    <a:lumMod val="75000"/>
                  </a:schemeClr>
                </a:solidFill>
                <a:latin typeface="Bahnschrift" pitchFamily="34" charset="0"/>
              </a:rPr>
              <a:t/>
            </a:r>
            <a:br>
              <a:rPr lang="en-US" sz="4000" b="1" dirty="0">
                <a:solidFill>
                  <a:schemeClr val="accent1">
                    <a:lumMod val="75000"/>
                  </a:schemeClr>
                </a:solidFill>
                <a:latin typeface="Bahnschrift" pitchFamily="34" charset="0"/>
              </a:rPr>
            </a:br>
            <a:r>
              <a:rPr lang="en-US" sz="4000" b="1" dirty="0">
                <a:solidFill>
                  <a:schemeClr val="accent1">
                    <a:lumMod val="75000"/>
                  </a:schemeClr>
                </a:solidFill>
                <a:latin typeface="Bahnschrift" pitchFamily="34" charset="0"/>
              </a:rPr>
              <a:t/>
            </a:r>
            <a:br>
              <a:rPr lang="en-US" sz="4000" b="1" dirty="0">
                <a:solidFill>
                  <a:schemeClr val="accent1">
                    <a:lumMod val="75000"/>
                  </a:schemeClr>
                </a:solidFill>
                <a:latin typeface="Bahnschrift" pitchFamily="34" charset="0"/>
              </a:rPr>
            </a:br>
            <a:r>
              <a:rPr lang="en-US" sz="3600" b="1" dirty="0">
                <a:solidFill>
                  <a:schemeClr val="accent1">
                    <a:lumMod val="75000"/>
                  </a:schemeClr>
                </a:solidFill>
                <a:latin typeface="Bahnschrift" pitchFamily="34" charset="0"/>
              </a:rPr>
              <a:t>The Biomedical Engineering Program </a:t>
            </a:r>
            <a:br>
              <a:rPr lang="en-US" sz="3600" b="1" dirty="0">
                <a:solidFill>
                  <a:schemeClr val="accent1">
                    <a:lumMod val="75000"/>
                  </a:schemeClr>
                </a:solidFill>
                <a:latin typeface="Bahnschrift" pitchFamily="34" charset="0"/>
              </a:rPr>
            </a:br>
            <a:r>
              <a:rPr lang="en-US" sz="3600" b="1" dirty="0">
                <a:solidFill>
                  <a:schemeClr val="accent1">
                    <a:lumMod val="75000"/>
                  </a:schemeClr>
                </a:solidFill>
                <a:latin typeface="Bahnschrift" pitchFamily="34" charset="0"/>
              </a:rPr>
              <a:t>Balochistan University of Engineering and Technology Khuzdar</a:t>
            </a:r>
            <a:r>
              <a:rPr lang="en-US" sz="4000" b="1" dirty="0">
                <a:solidFill>
                  <a:schemeClr val="accent1">
                    <a:lumMod val="75000"/>
                  </a:schemeClr>
                </a:solidFill>
                <a:latin typeface="Bahnschrift" pitchFamily="34" charset="0"/>
              </a:rPr>
              <a:t/>
            </a:r>
            <a:br>
              <a:rPr lang="en-US" sz="4000" b="1" dirty="0">
                <a:solidFill>
                  <a:schemeClr val="accent1">
                    <a:lumMod val="75000"/>
                  </a:schemeClr>
                </a:solidFill>
                <a:latin typeface="Bahnschrift" pitchFamily="34" charset="0"/>
              </a:rPr>
            </a:br>
            <a:r>
              <a:rPr lang="en-US" sz="3600" b="1" dirty="0">
                <a:solidFill>
                  <a:schemeClr val="accent6">
                    <a:lumMod val="50000"/>
                  </a:schemeClr>
                </a:solidFill>
                <a:latin typeface="+mn-lt"/>
              </a:rPr>
              <a:t>Zero Visit Pakistan Engineering Council (PEC)</a:t>
            </a:r>
            <a:r>
              <a:rPr lang="en-US" sz="5400" b="1" dirty="0">
                <a:solidFill>
                  <a:schemeClr val="accent6">
                    <a:lumMod val="50000"/>
                  </a:schemeClr>
                </a:solidFill>
                <a:latin typeface="+mn-lt"/>
              </a:rPr>
              <a:t/>
            </a:r>
            <a:br>
              <a:rPr lang="en-US" sz="5400" b="1" dirty="0">
                <a:solidFill>
                  <a:schemeClr val="accent6">
                    <a:lumMod val="50000"/>
                  </a:schemeClr>
                </a:solidFill>
                <a:latin typeface="+mn-lt"/>
              </a:rPr>
            </a:br>
            <a:endParaRPr lang="en-US" b="1" dirty="0">
              <a:solidFill>
                <a:schemeClr val="accent6">
                  <a:lumMod val="50000"/>
                </a:schemeClr>
              </a:solidFill>
              <a:latin typeface="+mn-lt"/>
            </a:endParaRPr>
          </a:p>
        </p:txBody>
      </p:sp>
      <p:pic>
        <p:nvPicPr>
          <p:cNvPr id="27652" name="Picture 4" descr="Homepage - BUET KHUZDAR"/>
          <p:cNvPicPr>
            <a:picLocks noChangeAspect="1" noChangeArrowheads="1"/>
          </p:cNvPicPr>
          <p:nvPr/>
        </p:nvPicPr>
        <p:blipFill>
          <a:blip r:embed="rId2"/>
          <a:srcRect/>
          <a:stretch>
            <a:fillRect/>
          </a:stretch>
        </p:blipFill>
        <p:spPr bwMode="auto">
          <a:xfrm>
            <a:off x="10278234" y="267855"/>
            <a:ext cx="1775222" cy="1775222"/>
          </a:xfrm>
          <a:prstGeom prst="rect">
            <a:avLst/>
          </a:prstGeom>
          <a:noFill/>
        </p:spPr>
      </p:pic>
      <p:pic>
        <p:nvPicPr>
          <p:cNvPr id="27656" name="Picture 8" descr="No photo description available."/>
          <p:cNvPicPr>
            <a:picLocks noChangeAspect="1" noChangeArrowheads="1"/>
          </p:cNvPicPr>
          <p:nvPr/>
        </p:nvPicPr>
        <p:blipFill>
          <a:blip r:embed="rId3"/>
          <a:srcRect/>
          <a:stretch>
            <a:fillRect/>
          </a:stretch>
        </p:blipFill>
        <p:spPr bwMode="auto">
          <a:xfrm>
            <a:off x="1558321" y="4154750"/>
            <a:ext cx="5865223" cy="22248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5602" name="Picture 2" descr="Pakistan Engineering Council - Wikipedia"/>
          <p:cNvPicPr>
            <a:picLocks noChangeAspect="1" noChangeArrowheads="1"/>
          </p:cNvPicPr>
          <p:nvPr/>
        </p:nvPicPr>
        <p:blipFill>
          <a:blip r:embed="rId4"/>
          <a:srcRect/>
          <a:stretch>
            <a:fillRect/>
          </a:stretch>
        </p:blipFill>
        <p:spPr bwMode="auto">
          <a:xfrm>
            <a:off x="7349750" y="4181383"/>
            <a:ext cx="2754773" cy="1990818"/>
          </a:xfrm>
          <a:prstGeom prst="rect">
            <a:avLst/>
          </a:prstGeom>
          <a:noFill/>
        </p:spPr>
      </p:pic>
      <p:pic>
        <p:nvPicPr>
          <p:cNvPr id="25603" name="Picture 3"/>
          <p:cNvPicPr>
            <a:picLocks noChangeAspect="1" noChangeArrowheads="1"/>
          </p:cNvPicPr>
          <p:nvPr/>
        </p:nvPicPr>
        <p:blipFill>
          <a:blip r:embed="rId5"/>
          <a:srcRect/>
          <a:stretch>
            <a:fillRect/>
          </a:stretch>
        </p:blipFill>
        <p:spPr bwMode="auto">
          <a:xfrm rot="18332049">
            <a:off x="9607923" y="4433218"/>
            <a:ext cx="2857500" cy="1290249"/>
          </a:xfrm>
          <a:prstGeom prst="ellipse">
            <a:avLst/>
          </a:prstGeom>
          <a:ln>
            <a:noFill/>
          </a:ln>
          <a:effectLst>
            <a:softEdge rad="112500"/>
          </a:effectLst>
        </p:spPr>
      </p:pic>
      <p:sp>
        <p:nvSpPr>
          <p:cNvPr id="7" name="Slide Number Placeholder 6"/>
          <p:cNvSpPr>
            <a:spLocks noGrp="1"/>
          </p:cNvSpPr>
          <p:nvPr>
            <p:ph type="sldNum" sz="quarter" idx="12"/>
          </p:nvPr>
        </p:nvSpPr>
        <p:spPr/>
        <p:txBody>
          <a:bodyPr/>
          <a:lstStyle/>
          <a:p>
            <a:fld id="{1580FAA6-AA51-426B-A5D1-7C99CEFCC8C2}" type="slidenum">
              <a:rPr lang="en-US" smtClean="0"/>
              <a:pPr/>
              <a:t>2</a:t>
            </a:fld>
            <a:endParaRPr lang="en-US" dirty="0"/>
          </a:p>
        </p:txBody>
      </p:sp>
      <p:sp>
        <p:nvSpPr>
          <p:cNvPr id="8" name="Footer Placeholder 7"/>
          <p:cNvSpPr>
            <a:spLocks noGrp="1"/>
          </p:cNvSpPr>
          <p:nvPr>
            <p:ph type="ftr" sz="quarter" idx="11"/>
          </p:nvPr>
        </p:nvSpPr>
        <p:spPr/>
        <p:txBody>
          <a:bodyPr/>
          <a:lstStyle/>
          <a:p>
            <a:r>
              <a:rPr lang="en-CA" dirty="0"/>
              <a:t>PEC Zero Visit 2022 Biomedical Engineering Program</a:t>
            </a:r>
            <a:endParaRPr lang="en-US" dirty="0"/>
          </a:p>
        </p:txBody>
      </p:sp>
    </p:spTree>
    <p:extLst>
      <p:ext uri="{BB962C8B-B14F-4D97-AF65-F5344CB8AC3E}">
        <p14:creationId xmlns:p14="http://schemas.microsoft.com/office/powerpoint/2010/main" val="27882585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98899"/>
          </a:xfrm>
        </p:spPr>
        <p:txBody>
          <a:bodyPr>
            <a:normAutofit/>
          </a:bodyPr>
          <a:lstStyle/>
          <a:p>
            <a:pPr algn="ctr"/>
            <a:r>
              <a:rPr lang="en-CA" sz="3000" b="1" dirty="0">
                <a:latin typeface="Bahnschrift" pitchFamily="34" charset="0"/>
              </a:rPr>
              <a:t>Shared Faculty </a:t>
            </a:r>
          </a:p>
        </p:txBody>
      </p:sp>
      <p:graphicFrame>
        <p:nvGraphicFramePr>
          <p:cNvPr id="5" name="Table 4"/>
          <p:cNvGraphicFramePr>
            <a:graphicFrameLocks noGrp="1"/>
          </p:cNvGraphicFramePr>
          <p:nvPr>
            <p:extLst>
              <p:ext uri="{D42A27DB-BD31-4B8C-83A1-F6EECF244321}">
                <p14:modId xmlns:p14="http://schemas.microsoft.com/office/powerpoint/2010/main" val="2666214082"/>
              </p:ext>
            </p:extLst>
          </p:nvPr>
        </p:nvGraphicFramePr>
        <p:xfrm>
          <a:off x="1254035" y="1603323"/>
          <a:ext cx="10225313" cy="3872478"/>
        </p:xfrm>
        <a:graphic>
          <a:graphicData uri="http://schemas.openxmlformats.org/drawingml/2006/table">
            <a:tbl>
              <a:tblPr firstRow="1" bandRow="1">
                <a:tableStyleId>{68D230F3-CF80-4859-8CE7-A43EE81993B5}</a:tableStyleId>
              </a:tblPr>
              <a:tblGrid>
                <a:gridCol w="927583">
                  <a:extLst>
                    <a:ext uri="{9D8B030D-6E8A-4147-A177-3AD203B41FA5}">
                      <a16:colId xmlns:a16="http://schemas.microsoft.com/office/drawing/2014/main" xmlns="" val="20000"/>
                    </a:ext>
                  </a:extLst>
                </a:gridCol>
                <a:gridCol w="3434609">
                  <a:extLst>
                    <a:ext uri="{9D8B030D-6E8A-4147-A177-3AD203B41FA5}">
                      <a16:colId xmlns:a16="http://schemas.microsoft.com/office/drawing/2014/main" xmlns="" val="20001"/>
                    </a:ext>
                  </a:extLst>
                </a:gridCol>
                <a:gridCol w="3306793">
                  <a:extLst>
                    <a:ext uri="{9D8B030D-6E8A-4147-A177-3AD203B41FA5}">
                      <a16:colId xmlns:a16="http://schemas.microsoft.com/office/drawing/2014/main" xmlns="" val="20002"/>
                    </a:ext>
                  </a:extLst>
                </a:gridCol>
                <a:gridCol w="2556328">
                  <a:extLst>
                    <a:ext uri="{9D8B030D-6E8A-4147-A177-3AD203B41FA5}">
                      <a16:colId xmlns:a16="http://schemas.microsoft.com/office/drawing/2014/main" xmlns="" val="20003"/>
                    </a:ext>
                  </a:extLst>
                </a:gridCol>
              </a:tblGrid>
              <a:tr h="393233">
                <a:tc>
                  <a:txBody>
                    <a:bodyPr/>
                    <a:lstStyle/>
                    <a:p>
                      <a:r>
                        <a:rPr lang="en-CA" sz="2000" dirty="0"/>
                        <a:t>Sr.no</a:t>
                      </a:r>
                    </a:p>
                  </a:txBody>
                  <a:tcPr/>
                </a:tc>
                <a:tc>
                  <a:txBody>
                    <a:bodyPr/>
                    <a:lstStyle/>
                    <a:p>
                      <a:r>
                        <a:rPr lang="en-CA" sz="2000" dirty="0"/>
                        <a:t>Name</a:t>
                      </a:r>
                    </a:p>
                  </a:txBody>
                  <a:tcPr/>
                </a:tc>
                <a:tc>
                  <a:txBody>
                    <a:bodyPr/>
                    <a:lstStyle/>
                    <a:p>
                      <a:r>
                        <a:rPr lang="en-CA" sz="2000" dirty="0"/>
                        <a:t>Designation </a:t>
                      </a:r>
                    </a:p>
                  </a:txBody>
                  <a:tcPr/>
                </a:tc>
                <a:tc>
                  <a:txBody>
                    <a:bodyPr/>
                    <a:lstStyle/>
                    <a:p>
                      <a:r>
                        <a:rPr lang="en-CA" sz="2000" dirty="0"/>
                        <a:t>Subject </a:t>
                      </a:r>
                    </a:p>
                  </a:txBody>
                  <a:tcPr/>
                </a:tc>
                <a:extLst>
                  <a:ext uri="{0D108BD9-81ED-4DB2-BD59-A6C34878D82A}">
                    <a16:rowId xmlns:a16="http://schemas.microsoft.com/office/drawing/2014/main" xmlns="" val="10000"/>
                  </a:ext>
                </a:extLst>
              </a:tr>
              <a:tr h="457706">
                <a:tc>
                  <a:txBody>
                    <a:bodyPr/>
                    <a:lstStyle/>
                    <a:p>
                      <a:r>
                        <a:rPr lang="en-CA" sz="2000" dirty="0"/>
                        <a:t>1</a:t>
                      </a:r>
                    </a:p>
                  </a:txBody>
                  <a:tcPr/>
                </a:tc>
                <a:tc>
                  <a:txBody>
                    <a:bodyPr/>
                    <a:lstStyle/>
                    <a:p>
                      <a:r>
                        <a:rPr lang="en-US" sz="2000" kern="1200" dirty="0"/>
                        <a:t>Mr. Shae Mazar</a:t>
                      </a:r>
                      <a:endParaRPr lang="en-CA" sz="2000" b="0" dirty="0"/>
                    </a:p>
                  </a:txBody>
                  <a:tcPr/>
                </a:tc>
                <a:tc>
                  <a:txBody>
                    <a:bodyPr/>
                    <a:lstStyle/>
                    <a:p>
                      <a:r>
                        <a:rPr lang="en-CA" sz="2000" dirty="0"/>
                        <a:t>Lecturer </a:t>
                      </a:r>
                    </a:p>
                  </a:txBody>
                  <a:tcPr/>
                </a:tc>
                <a:tc>
                  <a:txBody>
                    <a:bodyPr/>
                    <a:lstStyle/>
                    <a:p>
                      <a:r>
                        <a:rPr lang="en-CA" sz="2000" dirty="0"/>
                        <a:t>Basic Mathmatics </a:t>
                      </a:r>
                    </a:p>
                  </a:txBody>
                  <a:tcPr/>
                </a:tc>
                <a:extLst>
                  <a:ext uri="{0D108BD9-81ED-4DB2-BD59-A6C34878D82A}">
                    <a16:rowId xmlns:a16="http://schemas.microsoft.com/office/drawing/2014/main" xmlns="" val="10001"/>
                  </a:ext>
                </a:extLst>
              </a:tr>
              <a:tr h="688158">
                <a:tc>
                  <a:txBody>
                    <a:bodyPr/>
                    <a:lstStyle/>
                    <a:p>
                      <a:r>
                        <a:rPr lang="en-CA" sz="2000" dirty="0"/>
                        <a:t>2</a:t>
                      </a:r>
                    </a:p>
                  </a:txBody>
                  <a:tcPr/>
                </a:tc>
                <a:tc>
                  <a:txBody>
                    <a:bodyPr/>
                    <a:lstStyle/>
                    <a:p>
                      <a:r>
                        <a:rPr lang="en-US" sz="2000" kern="1200" dirty="0"/>
                        <a:t>Mr. Mehboob Shah</a:t>
                      </a:r>
                      <a:endParaRPr lang="en-US" sz="2000" b="0" i="0" kern="1200" dirty="0">
                        <a:solidFill>
                          <a:schemeClr val="dk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000" dirty="0"/>
                        <a:t>Lecturer </a:t>
                      </a:r>
                    </a:p>
                  </a:txBody>
                  <a:tcPr/>
                </a:tc>
                <a:tc>
                  <a:txBody>
                    <a:bodyPr/>
                    <a:lstStyle/>
                    <a:p>
                      <a:r>
                        <a:rPr lang="en-CA" sz="2000" kern="1200" dirty="0"/>
                        <a:t>Calculus &amp; Analytical Geometry</a:t>
                      </a:r>
                      <a:endParaRPr lang="en-CA" sz="2000" dirty="0"/>
                    </a:p>
                  </a:txBody>
                  <a:tcPr/>
                </a:tc>
                <a:extLst>
                  <a:ext uri="{0D108BD9-81ED-4DB2-BD59-A6C34878D82A}">
                    <a16:rowId xmlns:a16="http://schemas.microsoft.com/office/drawing/2014/main" xmlns="" val="10002"/>
                  </a:ext>
                </a:extLst>
              </a:tr>
              <a:tr h="688158">
                <a:tc>
                  <a:txBody>
                    <a:bodyPr/>
                    <a:lstStyle/>
                    <a:p>
                      <a:r>
                        <a:rPr lang="en-CA" sz="2000" dirty="0"/>
                        <a:t>3</a:t>
                      </a:r>
                    </a:p>
                  </a:txBody>
                  <a:tcPr/>
                </a:tc>
                <a:tc>
                  <a:txBody>
                    <a:bodyPr/>
                    <a:lstStyle/>
                    <a:p>
                      <a:r>
                        <a:rPr lang="en-US" sz="2000" kern="1200" dirty="0"/>
                        <a:t>Mr. Mumtaz Ali</a:t>
                      </a:r>
                      <a:endParaRPr lang="en-CA" sz="20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000" dirty="0"/>
                        <a:t>Lecturer </a:t>
                      </a:r>
                    </a:p>
                    <a:p>
                      <a:endParaRPr lang="en-CA" sz="2000" b="0" dirty="0"/>
                    </a:p>
                  </a:txBody>
                  <a:tcPr/>
                </a:tc>
                <a:tc>
                  <a:txBody>
                    <a:bodyPr/>
                    <a:lstStyle/>
                    <a:p>
                      <a:r>
                        <a:rPr lang="en-CA" sz="2000" kern="1200" dirty="0"/>
                        <a:t>Complex Variable &amp; Transformation</a:t>
                      </a:r>
                      <a:endParaRPr lang="en-CA" sz="2000" dirty="0"/>
                    </a:p>
                  </a:txBody>
                  <a:tcPr/>
                </a:tc>
                <a:extLst>
                  <a:ext uri="{0D108BD9-81ED-4DB2-BD59-A6C34878D82A}">
                    <a16:rowId xmlns:a16="http://schemas.microsoft.com/office/drawing/2014/main" xmlns="" val="10003"/>
                  </a:ext>
                </a:extLst>
              </a:tr>
              <a:tr h="457706">
                <a:tc>
                  <a:txBody>
                    <a:bodyPr/>
                    <a:lstStyle/>
                    <a:p>
                      <a:r>
                        <a:rPr lang="en-CA" sz="2000" dirty="0"/>
                        <a:t>4</a:t>
                      </a:r>
                    </a:p>
                  </a:txBody>
                  <a:tcPr/>
                </a:tc>
                <a:tc>
                  <a:txBody>
                    <a:bodyPr/>
                    <a:lstStyle/>
                    <a:p>
                      <a:r>
                        <a:rPr lang="en-US" sz="2000" kern="1200" dirty="0"/>
                        <a:t>Mr. Habib us Salam</a:t>
                      </a:r>
                      <a:endParaRPr lang="en-CA" sz="20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000" dirty="0"/>
                        <a:t>Lecturer </a:t>
                      </a:r>
                    </a:p>
                  </a:txBody>
                  <a:tcPr/>
                </a:tc>
                <a:tc>
                  <a:txBody>
                    <a:bodyPr/>
                    <a:lstStyle/>
                    <a:p>
                      <a:r>
                        <a:rPr lang="en-CA" sz="2000" kern="1200" dirty="0"/>
                        <a:t>Pakistan Studies</a:t>
                      </a:r>
                      <a:endParaRPr lang="en-CA" sz="2000" dirty="0"/>
                    </a:p>
                  </a:txBody>
                  <a:tcPr/>
                </a:tc>
                <a:extLst>
                  <a:ext uri="{0D108BD9-81ED-4DB2-BD59-A6C34878D82A}">
                    <a16:rowId xmlns:a16="http://schemas.microsoft.com/office/drawing/2014/main" xmlns="" val="10004"/>
                  </a:ext>
                </a:extLst>
              </a:tr>
              <a:tr h="457706">
                <a:tc>
                  <a:txBody>
                    <a:bodyPr/>
                    <a:lstStyle/>
                    <a:p>
                      <a:r>
                        <a:rPr lang="en-CA" sz="2000" dirty="0"/>
                        <a:t>5</a:t>
                      </a:r>
                    </a:p>
                  </a:txBody>
                  <a:tcPr/>
                </a:tc>
                <a:tc>
                  <a:txBody>
                    <a:bodyPr/>
                    <a:lstStyle/>
                    <a:p>
                      <a:r>
                        <a:rPr lang="en-US" sz="2000" kern="1200" dirty="0"/>
                        <a:t>Mr. Gul Muhammad</a:t>
                      </a:r>
                      <a:endParaRPr lang="en-CA" sz="20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000" dirty="0"/>
                        <a:t>Lecturer </a:t>
                      </a:r>
                      <a:endParaRPr lang="en-CA" sz="2000" b="0" dirty="0"/>
                    </a:p>
                  </a:txBody>
                  <a:tcPr/>
                </a:tc>
                <a:tc>
                  <a:txBody>
                    <a:bodyPr/>
                    <a:lstStyle/>
                    <a:p>
                      <a:r>
                        <a:rPr lang="en-CA" sz="2000" kern="1200" dirty="0"/>
                        <a:t>Islamic Studies</a:t>
                      </a:r>
                      <a:endParaRPr lang="en-CA" sz="2000" b="0" dirty="0"/>
                    </a:p>
                  </a:txBody>
                  <a:tcPr/>
                </a:tc>
                <a:extLst>
                  <a:ext uri="{0D108BD9-81ED-4DB2-BD59-A6C34878D82A}">
                    <a16:rowId xmlns:a16="http://schemas.microsoft.com/office/drawing/2014/main" xmlns="" val="10005"/>
                  </a:ext>
                </a:extLst>
              </a:tr>
              <a:tr h="688158">
                <a:tc>
                  <a:txBody>
                    <a:bodyPr/>
                    <a:lstStyle/>
                    <a:p>
                      <a:r>
                        <a:rPr lang="en-CA" sz="2000" dirty="0"/>
                        <a:t>6</a:t>
                      </a:r>
                    </a:p>
                  </a:txBody>
                  <a:tcPr/>
                </a:tc>
                <a:tc>
                  <a:txBody>
                    <a:bodyPr/>
                    <a:lstStyle/>
                    <a:p>
                      <a:r>
                        <a:rPr lang="en-US" sz="2000" kern="1200" dirty="0"/>
                        <a:t>Ms. Hajira Masroor</a:t>
                      </a:r>
                      <a:endParaRPr lang="en-CA" sz="2000" b="0" dirty="0"/>
                    </a:p>
                  </a:txBody>
                  <a:tcPr/>
                </a:tc>
                <a:tc>
                  <a:txBody>
                    <a:bodyPr/>
                    <a:lstStyle/>
                    <a:p>
                      <a:r>
                        <a:rPr lang="en-CA" sz="2000" dirty="0"/>
                        <a:t>Assistant Professor </a:t>
                      </a:r>
                    </a:p>
                  </a:txBody>
                  <a:tcPr/>
                </a:tc>
                <a:tc>
                  <a:txBody>
                    <a:bodyPr/>
                    <a:lstStyle/>
                    <a:p>
                      <a:r>
                        <a:rPr lang="en-CA" sz="2000" kern="1200" dirty="0"/>
                        <a:t>Technical Report Writing</a:t>
                      </a:r>
                      <a:endParaRPr lang="en-CA" sz="2000" dirty="0"/>
                    </a:p>
                  </a:txBody>
                  <a:tcPr/>
                </a:tc>
                <a:extLst>
                  <a:ext uri="{0D108BD9-81ED-4DB2-BD59-A6C34878D82A}">
                    <a16:rowId xmlns:a16="http://schemas.microsoft.com/office/drawing/2014/main" xmlns="" val="10006"/>
                  </a:ext>
                </a:extLst>
              </a:tr>
            </a:tbl>
          </a:graphicData>
        </a:graphic>
      </p:graphicFrame>
      <p:pic>
        <p:nvPicPr>
          <p:cNvPr id="6" name="Picture 5" descr="Homepage - BUET KHUZDAR"/>
          <p:cNvPicPr>
            <a:picLocks noChangeAspect="1" noChangeArrowheads="1"/>
          </p:cNvPicPr>
          <p:nvPr/>
        </p:nvPicPr>
        <p:blipFill>
          <a:blip r:embed="rId2"/>
          <a:srcRect/>
          <a:stretch>
            <a:fillRect/>
          </a:stretch>
        </p:blipFill>
        <p:spPr bwMode="auto">
          <a:xfrm>
            <a:off x="10781212" y="1"/>
            <a:ext cx="1410788" cy="1410788"/>
          </a:xfrm>
          <a:prstGeom prst="rect">
            <a:avLst/>
          </a:prstGeom>
          <a:noFill/>
        </p:spPr>
      </p:pic>
      <p:sp>
        <p:nvSpPr>
          <p:cNvPr id="7" name="Slide Number Placeholder 6"/>
          <p:cNvSpPr>
            <a:spLocks noGrp="1"/>
          </p:cNvSpPr>
          <p:nvPr>
            <p:ph type="sldNum" sz="quarter" idx="12"/>
          </p:nvPr>
        </p:nvSpPr>
        <p:spPr/>
        <p:txBody>
          <a:bodyPr/>
          <a:lstStyle/>
          <a:p>
            <a:fld id="{1580FAA6-AA51-426B-A5D1-7C99CEFCC8C2}" type="slidenum">
              <a:rPr lang="en-US" smtClean="0"/>
              <a:pPr/>
              <a:t>20</a:t>
            </a:fld>
            <a:endParaRPr lang="en-US" dirty="0"/>
          </a:p>
        </p:txBody>
      </p:sp>
      <p:sp>
        <p:nvSpPr>
          <p:cNvPr id="8" name="Footer Placeholder 7"/>
          <p:cNvSpPr>
            <a:spLocks noGrp="1"/>
          </p:cNvSpPr>
          <p:nvPr>
            <p:ph type="ftr" sz="quarter" idx="11"/>
          </p:nvPr>
        </p:nvSpPr>
        <p:spPr/>
        <p:txBody>
          <a:bodyPr/>
          <a:lstStyle/>
          <a:p>
            <a:r>
              <a:rPr lang="en-CA" dirty="0"/>
              <a:t>PEC Zero Visit 2022 Biomedical Engineering Program</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01972"/>
          </a:xfrm>
        </p:spPr>
        <p:txBody>
          <a:bodyPr>
            <a:normAutofit/>
          </a:bodyPr>
          <a:lstStyle/>
          <a:p>
            <a:pPr algn="ctr"/>
            <a:r>
              <a:rPr lang="en-CA" sz="3200" b="1" dirty="0">
                <a:latin typeface="Bahnschrift" pitchFamily="34" charset="0"/>
              </a:rPr>
              <a:t>Laboratories and Allied Facilities  </a:t>
            </a:r>
          </a:p>
        </p:txBody>
      </p:sp>
      <p:graphicFrame>
        <p:nvGraphicFramePr>
          <p:cNvPr id="4" name="Table 3"/>
          <p:cNvGraphicFramePr>
            <a:graphicFrameLocks noGrp="1"/>
          </p:cNvGraphicFramePr>
          <p:nvPr>
            <p:extLst>
              <p:ext uri="{D42A27DB-BD31-4B8C-83A1-F6EECF244321}">
                <p14:modId xmlns:p14="http://schemas.microsoft.com/office/powerpoint/2010/main" val="2348420625"/>
              </p:ext>
            </p:extLst>
          </p:nvPr>
        </p:nvGraphicFramePr>
        <p:xfrm>
          <a:off x="520700" y="1423852"/>
          <a:ext cx="11484065" cy="4706810"/>
        </p:xfrm>
        <a:graphic>
          <a:graphicData uri="http://schemas.openxmlformats.org/drawingml/2006/table">
            <a:tbl>
              <a:tblPr firstRow="1" bandRow="1">
                <a:tableStyleId>{5FD0F851-EC5A-4D38-B0AD-8093EC10F338}</a:tableStyleId>
              </a:tblPr>
              <a:tblGrid>
                <a:gridCol w="1130822">
                  <a:extLst>
                    <a:ext uri="{9D8B030D-6E8A-4147-A177-3AD203B41FA5}">
                      <a16:colId xmlns:a16="http://schemas.microsoft.com/office/drawing/2014/main" xmlns="" val="20000"/>
                    </a:ext>
                  </a:extLst>
                </a:gridCol>
                <a:gridCol w="3335201">
                  <a:extLst>
                    <a:ext uri="{9D8B030D-6E8A-4147-A177-3AD203B41FA5}">
                      <a16:colId xmlns:a16="http://schemas.microsoft.com/office/drawing/2014/main" xmlns="" val="20001"/>
                    </a:ext>
                  </a:extLst>
                </a:gridCol>
                <a:gridCol w="3755107">
                  <a:extLst>
                    <a:ext uri="{9D8B030D-6E8A-4147-A177-3AD203B41FA5}">
                      <a16:colId xmlns:a16="http://schemas.microsoft.com/office/drawing/2014/main" xmlns="" val="20003"/>
                    </a:ext>
                  </a:extLst>
                </a:gridCol>
                <a:gridCol w="3262935">
                  <a:extLst>
                    <a:ext uri="{9D8B030D-6E8A-4147-A177-3AD203B41FA5}">
                      <a16:colId xmlns:a16="http://schemas.microsoft.com/office/drawing/2014/main" xmlns="" val="20004"/>
                    </a:ext>
                  </a:extLst>
                </a:gridCol>
              </a:tblGrid>
              <a:tr h="495095">
                <a:tc>
                  <a:txBody>
                    <a:bodyPr/>
                    <a:lstStyle/>
                    <a:p>
                      <a:pPr algn="ctr"/>
                      <a:r>
                        <a:rPr lang="en-US" sz="2000" dirty="0"/>
                        <a:t>S. No.</a:t>
                      </a:r>
                      <a:endParaRPr lang="en-US" sz="2000" b="1" dirty="0">
                        <a:latin typeface="Segoe UI" panose="020B0502040204020203" pitchFamily="34" charset="0"/>
                        <a:cs typeface="Segoe UI" panose="020B0502040204020203" pitchFamily="34" charset="0"/>
                      </a:endParaRPr>
                    </a:p>
                  </a:txBody>
                  <a:tcPr anchor="ctr"/>
                </a:tc>
                <a:tc>
                  <a:txBody>
                    <a:bodyPr/>
                    <a:lstStyle/>
                    <a:p>
                      <a:pPr algn="ctr"/>
                      <a:r>
                        <a:rPr lang="en-US" sz="2000" dirty="0"/>
                        <a:t>Labs</a:t>
                      </a:r>
                      <a:endParaRPr lang="en-US" sz="2000" b="1" dirty="0">
                        <a:latin typeface="Segoe UI" panose="020B0502040204020203" pitchFamily="34" charset="0"/>
                        <a:cs typeface="Segoe UI" panose="020B0502040204020203"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Location</a:t>
                      </a:r>
                      <a:endParaRPr lang="en-US" sz="2000" b="1" dirty="0">
                        <a:latin typeface="Segoe UI" panose="020B0502040204020203" pitchFamily="34" charset="0"/>
                        <a:cs typeface="Segoe UI" panose="020B0502040204020203"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Dedicated/Shared</a:t>
                      </a:r>
                      <a:endParaRPr lang="en-US" sz="2000" b="1" dirty="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xmlns="" val="10000"/>
                  </a:ext>
                </a:extLst>
              </a:tr>
              <a:tr h="945182">
                <a:tc>
                  <a:txBody>
                    <a:bodyPr/>
                    <a:lstStyle/>
                    <a:p>
                      <a:pPr algn="ctr"/>
                      <a:r>
                        <a:rPr lang="en-US" sz="2000" dirty="0"/>
                        <a:t>1.</a:t>
                      </a:r>
                      <a:endParaRPr lang="en-US" sz="2000" dirty="0">
                        <a:latin typeface="Segoe UI" panose="020B0502040204020203" pitchFamily="34" charset="0"/>
                        <a:cs typeface="Segoe UI" panose="020B0502040204020203" pitchFamily="34" charset="0"/>
                      </a:endParaRPr>
                    </a:p>
                  </a:txBody>
                  <a:tcPr anchor="ctr">
                    <a:solidFill>
                      <a:srgbClr val="92D050">
                        <a:alpha val="20000"/>
                      </a:srgb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 Biomechanics</a:t>
                      </a:r>
                      <a:r>
                        <a:rPr lang="en-US" sz="2000" baseline="0" dirty="0"/>
                        <a:t> and Rehabilitation lab </a:t>
                      </a:r>
                      <a:endParaRPr lang="en-US" sz="2000" dirty="0">
                        <a:latin typeface="+mn-lt"/>
                        <a:cs typeface="Segoe UI" panose="020B0502040204020203" pitchFamily="34" charset="0"/>
                      </a:endParaRPr>
                    </a:p>
                  </a:txBody>
                  <a:tcPr anchor="ctr">
                    <a:solidFill>
                      <a:srgbClr val="92D050">
                        <a:alpha val="2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Mechanical Engineering department</a:t>
                      </a:r>
                      <a:r>
                        <a:rPr lang="en-US" sz="2000" baseline="0" dirty="0"/>
                        <a:t> </a:t>
                      </a:r>
                      <a:endParaRPr lang="en-US" sz="2000" dirty="0">
                        <a:latin typeface="+mn-lt"/>
                        <a:cs typeface="Segoe UI" panose="020B0502040204020203" pitchFamily="34" charset="0"/>
                      </a:endParaRPr>
                    </a:p>
                  </a:txBody>
                  <a:tcPr anchor="ctr">
                    <a:solidFill>
                      <a:srgbClr val="92D050">
                        <a:alpha val="20000"/>
                      </a:srgbClr>
                    </a:solidFill>
                  </a:tcPr>
                </a:tc>
                <a:tc>
                  <a:txBody>
                    <a:bodyPr/>
                    <a:lstStyle/>
                    <a:p>
                      <a:pPr algn="ctr"/>
                      <a:r>
                        <a:rPr lang="en-US" sz="2000" dirty="0"/>
                        <a:t>Dedicated(Under</a:t>
                      </a:r>
                      <a:r>
                        <a:rPr lang="en-US" sz="2000" baseline="0" dirty="0"/>
                        <a:t> Development) </a:t>
                      </a:r>
                      <a:endParaRPr lang="en-US" sz="2000" dirty="0">
                        <a:latin typeface="+mn-lt"/>
                        <a:cs typeface="Segoe UI" panose="020B0502040204020203" pitchFamily="34" charset="0"/>
                      </a:endParaRPr>
                    </a:p>
                  </a:txBody>
                  <a:tcPr anchor="ctr">
                    <a:solidFill>
                      <a:srgbClr val="92D050">
                        <a:alpha val="20000"/>
                      </a:srgbClr>
                    </a:solidFill>
                  </a:tcPr>
                </a:tc>
                <a:extLst>
                  <a:ext uri="{0D108BD9-81ED-4DB2-BD59-A6C34878D82A}">
                    <a16:rowId xmlns:a16="http://schemas.microsoft.com/office/drawing/2014/main" xmlns="" val="10001"/>
                  </a:ext>
                </a:extLst>
              </a:tr>
              <a:tr h="540104">
                <a:tc>
                  <a:txBody>
                    <a:bodyPr/>
                    <a:lstStyle/>
                    <a:p>
                      <a:pPr algn="ctr"/>
                      <a:r>
                        <a:rPr lang="en-US" sz="2000" dirty="0"/>
                        <a:t>2.</a:t>
                      </a:r>
                      <a:endParaRPr lang="en-US" sz="2000" dirty="0">
                        <a:latin typeface="Segoe UI" panose="020B0502040204020203" pitchFamily="34" charset="0"/>
                        <a:cs typeface="Segoe UI" panose="020B0502040204020203" pitchFamily="34" charset="0"/>
                      </a:endParaRPr>
                    </a:p>
                  </a:txBody>
                  <a:tcPr anchor="ctr"/>
                </a:tc>
                <a:tc>
                  <a:txBody>
                    <a:bodyPr/>
                    <a:lstStyle/>
                    <a:p>
                      <a:pPr algn="l"/>
                      <a:r>
                        <a:rPr lang="en-US" sz="2000" baseline="0" dirty="0"/>
                        <a:t>Engineering Mechanics Lab</a:t>
                      </a:r>
                      <a:endParaRPr lang="en-US" sz="2000" dirty="0">
                        <a:latin typeface="+mn-lt"/>
                        <a:cs typeface="Segoe UI" panose="020B0502040204020203"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Mechanical</a:t>
                      </a:r>
                      <a:r>
                        <a:rPr lang="en-US" sz="2000" baseline="0" dirty="0"/>
                        <a:t> Engineering department </a:t>
                      </a:r>
                      <a:endParaRPr lang="en-US" sz="2000" dirty="0">
                        <a:latin typeface="+mn-lt"/>
                        <a:cs typeface="Segoe UI" panose="020B0502040204020203"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Shared</a:t>
                      </a:r>
                      <a:r>
                        <a:rPr lang="en-US" sz="2000" baseline="0" dirty="0"/>
                        <a:t> </a:t>
                      </a:r>
                      <a:endParaRPr lang="en-US" sz="2000" dirty="0">
                        <a:latin typeface="+mn-lt"/>
                        <a:cs typeface="Segoe UI" panose="020B0502040204020203" pitchFamily="34" charset="0"/>
                      </a:endParaRPr>
                    </a:p>
                  </a:txBody>
                  <a:tcPr anchor="ctr"/>
                </a:tc>
                <a:extLst>
                  <a:ext uri="{0D108BD9-81ED-4DB2-BD59-A6C34878D82A}">
                    <a16:rowId xmlns:a16="http://schemas.microsoft.com/office/drawing/2014/main" xmlns="" val="10002"/>
                  </a:ext>
                </a:extLst>
              </a:tr>
              <a:tr h="540104">
                <a:tc>
                  <a:txBody>
                    <a:bodyPr/>
                    <a:lstStyle/>
                    <a:p>
                      <a:pPr algn="ctr"/>
                      <a:r>
                        <a:rPr lang="en-US" sz="2000" dirty="0"/>
                        <a:t>3.</a:t>
                      </a:r>
                      <a:endParaRPr lang="en-US" sz="2000" dirty="0">
                        <a:latin typeface="Segoe UI" panose="020B0502040204020203" pitchFamily="34" charset="0"/>
                        <a:cs typeface="Segoe UI" panose="020B0502040204020203" pitchFamily="34" charset="0"/>
                      </a:endParaRPr>
                    </a:p>
                  </a:txBody>
                  <a:tcPr anchor="ctr"/>
                </a:tc>
                <a:tc>
                  <a:txBody>
                    <a:bodyPr/>
                    <a:lstStyle/>
                    <a:p>
                      <a:pPr algn="l"/>
                      <a:r>
                        <a:rPr lang="en-US" sz="2000" dirty="0"/>
                        <a:t>Computer</a:t>
                      </a:r>
                      <a:r>
                        <a:rPr lang="en-US" sz="2000" baseline="0" dirty="0"/>
                        <a:t> Lab</a:t>
                      </a:r>
                      <a:endParaRPr lang="en-US" sz="2000" dirty="0">
                        <a:latin typeface="+mn-lt"/>
                        <a:cs typeface="Segoe UI" panose="020B0502040204020203"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latin typeface="+mn-lt"/>
                          <a:cs typeface="Segoe UI" panose="020B0502040204020203" pitchFamily="34" charset="0"/>
                        </a:rPr>
                        <a:t>Computer</a:t>
                      </a:r>
                      <a:r>
                        <a:rPr lang="en-US" sz="2000" baseline="0" dirty="0">
                          <a:latin typeface="+mn-lt"/>
                          <a:cs typeface="Segoe UI" panose="020B0502040204020203" pitchFamily="34" charset="0"/>
                        </a:rPr>
                        <a:t> System Engineering</a:t>
                      </a:r>
                      <a:endParaRPr lang="en-US" sz="2000" dirty="0">
                        <a:latin typeface="+mn-lt"/>
                        <a:cs typeface="Segoe UI" panose="020B0502040204020203"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Shared </a:t>
                      </a:r>
                      <a:endParaRPr lang="en-US" sz="2000" dirty="0">
                        <a:latin typeface="+mn-lt"/>
                        <a:cs typeface="Segoe UI" panose="020B0502040204020203" pitchFamily="34" charset="0"/>
                      </a:endParaRPr>
                    </a:p>
                  </a:txBody>
                  <a:tcPr anchor="ctr"/>
                </a:tc>
                <a:extLst>
                  <a:ext uri="{0D108BD9-81ED-4DB2-BD59-A6C34878D82A}">
                    <a16:rowId xmlns:a16="http://schemas.microsoft.com/office/drawing/2014/main" xmlns="" val="10003"/>
                  </a:ext>
                </a:extLst>
              </a:tr>
              <a:tr h="495095">
                <a:tc>
                  <a:txBody>
                    <a:bodyPr/>
                    <a:lstStyle/>
                    <a:p>
                      <a:pPr algn="ctr"/>
                      <a:r>
                        <a:rPr lang="en-US" sz="2000" dirty="0"/>
                        <a:t>4.</a:t>
                      </a:r>
                      <a:endParaRPr lang="en-US" sz="2000" dirty="0">
                        <a:latin typeface="Segoe UI" panose="020B0502040204020203" pitchFamily="34" charset="0"/>
                        <a:cs typeface="Segoe UI" panose="020B0502040204020203" pitchFamily="34" charset="0"/>
                      </a:endParaRPr>
                    </a:p>
                  </a:txBody>
                  <a:tcPr anchor="ctr"/>
                </a:tc>
                <a:tc>
                  <a:txBody>
                    <a:bodyPr/>
                    <a:lstStyle/>
                    <a:p>
                      <a:pPr algn="l"/>
                      <a:r>
                        <a:rPr lang="en-US" sz="2000" dirty="0"/>
                        <a:t>Electronics Lab</a:t>
                      </a:r>
                      <a:endParaRPr lang="en-US" sz="2000" dirty="0">
                        <a:latin typeface="Segoe UI" panose="020B0502040204020203" pitchFamily="34" charset="0"/>
                        <a:cs typeface="Segoe UI" panose="020B0502040204020203"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Electrical Engineering Department </a:t>
                      </a:r>
                      <a:endParaRPr lang="en-US" sz="2000" dirty="0">
                        <a:latin typeface="Segoe UI" panose="020B0502040204020203" pitchFamily="34" charset="0"/>
                        <a:cs typeface="Segoe UI" panose="020B0502040204020203"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Shared </a:t>
                      </a:r>
                      <a:endParaRPr lang="en-US" sz="2000" dirty="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xmlns="" val="10004"/>
                  </a:ext>
                </a:extLst>
              </a:tr>
              <a:tr h="540104">
                <a:tc>
                  <a:txBody>
                    <a:bodyPr/>
                    <a:lstStyle/>
                    <a:p>
                      <a:pPr algn="ctr"/>
                      <a:r>
                        <a:rPr lang="en-US" sz="2000" dirty="0"/>
                        <a:t>5.</a:t>
                      </a:r>
                      <a:endParaRPr lang="en-US" sz="2000" dirty="0">
                        <a:latin typeface="Segoe UI" panose="020B0502040204020203" pitchFamily="34" charset="0"/>
                        <a:cs typeface="Segoe UI" panose="020B0502040204020203"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Anatomy</a:t>
                      </a:r>
                      <a:r>
                        <a:rPr lang="en-US" sz="2000" baseline="0" dirty="0"/>
                        <a:t> Lab</a:t>
                      </a:r>
                      <a:endParaRPr lang="en-US" sz="2000" dirty="0">
                        <a:latin typeface="Segoe UI" panose="020B0502040204020203" pitchFamily="34" charset="0"/>
                        <a:cs typeface="Segoe UI" panose="020B0502040204020203"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2000" kern="1200" dirty="0"/>
                        <a:t>Jhalawan Medical College</a:t>
                      </a:r>
                      <a:endParaRPr lang="en-US" sz="2000" dirty="0">
                        <a:latin typeface="Segoe UI" panose="020B0502040204020203" pitchFamily="34" charset="0"/>
                        <a:cs typeface="Segoe UI" panose="020B0502040204020203"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Shared </a:t>
                      </a:r>
                      <a:endParaRPr lang="en-US" sz="2000" dirty="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xmlns="" val="10005"/>
                  </a:ext>
                </a:extLst>
              </a:tr>
              <a:tr h="495095">
                <a:tc>
                  <a:txBody>
                    <a:bodyPr/>
                    <a:lstStyle/>
                    <a:p>
                      <a:pPr algn="ctr"/>
                      <a:r>
                        <a:rPr lang="en-US" sz="2000" dirty="0"/>
                        <a:t>6.</a:t>
                      </a:r>
                      <a:endParaRPr lang="en-US" sz="2000" dirty="0">
                        <a:latin typeface="Segoe UI" panose="020B0502040204020203" pitchFamily="34" charset="0"/>
                        <a:cs typeface="Segoe UI" panose="020B0502040204020203"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Biochemistry </a:t>
                      </a:r>
                      <a:endParaRPr lang="en-US" sz="2000" dirty="0">
                        <a:latin typeface="Segoe UI" panose="020B0502040204020203" pitchFamily="34" charset="0"/>
                        <a:cs typeface="Segoe UI" panose="020B0502040204020203"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2000" kern="1200" dirty="0"/>
                        <a:t>Jhalawan Medical College</a:t>
                      </a:r>
                      <a:endParaRPr lang="en-US" sz="2000" dirty="0">
                        <a:latin typeface="Segoe UI" panose="020B0502040204020203" pitchFamily="34" charset="0"/>
                        <a:cs typeface="Segoe UI" panose="020B0502040204020203"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Shared </a:t>
                      </a:r>
                      <a:endParaRPr lang="en-US" sz="2000" dirty="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xmlns="" val="10006"/>
                  </a:ext>
                </a:extLst>
              </a:tr>
              <a:tr h="495095">
                <a:tc>
                  <a:txBody>
                    <a:bodyPr/>
                    <a:lstStyle/>
                    <a:p>
                      <a:pPr algn="ctr"/>
                      <a:r>
                        <a:rPr lang="en-US" sz="2000" dirty="0"/>
                        <a:t>7. </a:t>
                      </a:r>
                      <a:endParaRPr lang="en-US" sz="2000" dirty="0">
                        <a:latin typeface="Segoe UI" panose="020B0502040204020203" pitchFamily="34" charset="0"/>
                        <a:cs typeface="Segoe UI" panose="020B0502040204020203" pitchFamily="34" charset="0"/>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Physiology I</a:t>
                      </a:r>
                      <a:r>
                        <a:rPr lang="en-US" sz="2000" baseline="0" dirty="0"/>
                        <a:t> &amp; II</a:t>
                      </a:r>
                      <a:endParaRPr lang="en-US" sz="2000" dirty="0">
                        <a:latin typeface="Segoe UI" panose="020B0502040204020203" pitchFamily="34" charset="0"/>
                        <a:cs typeface="Segoe UI" panose="020B0502040204020203"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2000" kern="1200" dirty="0"/>
                        <a:t>Jhalawan Medical College</a:t>
                      </a:r>
                      <a:endParaRPr lang="en-US" sz="2000" dirty="0">
                        <a:latin typeface="Segoe UI" panose="020B0502040204020203" pitchFamily="34" charset="0"/>
                        <a:cs typeface="Segoe UI" panose="020B0502040204020203" pitchFamily="34"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Shared </a:t>
                      </a:r>
                      <a:endParaRPr lang="en-US" sz="2000" dirty="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xmlns="" val="10007"/>
                  </a:ext>
                </a:extLst>
              </a:tr>
            </a:tbl>
          </a:graphicData>
        </a:graphic>
      </p:graphicFrame>
      <p:pic>
        <p:nvPicPr>
          <p:cNvPr id="5" name="Picture 4" descr="Homepage - BUET KHUZDAR"/>
          <p:cNvPicPr>
            <a:picLocks noChangeAspect="1" noChangeArrowheads="1"/>
          </p:cNvPicPr>
          <p:nvPr/>
        </p:nvPicPr>
        <p:blipFill>
          <a:blip r:embed="rId2"/>
          <a:srcRect/>
          <a:stretch>
            <a:fillRect/>
          </a:stretch>
        </p:blipFill>
        <p:spPr bwMode="auto">
          <a:xfrm>
            <a:off x="10781212" y="1"/>
            <a:ext cx="1410788" cy="1410788"/>
          </a:xfrm>
          <a:prstGeom prst="rect">
            <a:avLst/>
          </a:prstGeom>
          <a:noFill/>
        </p:spPr>
      </p:pic>
      <p:sp>
        <p:nvSpPr>
          <p:cNvPr id="6" name="Slide Number Placeholder 5"/>
          <p:cNvSpPr>
            <a:spLocks noGrp="1"/>
          </p:cNvSpPr>
          <p:nvPr>
            <p:ph type="sldNum" sz="quarter" idx="12"/>
          </p:nvPr>
        </p:nvSpPr>
        <p:spPr/>
        <p:txBody>
          <a:bodyPr/>
          <a:lstStyle/>
          <a:p>
            <a:fld id="{1580FAA6-AA51-426B-A5D1-7C99CEFCC8C2}" type="slidenum">
              <a:rPr lang="en-US" smtClean="0"/>
              <a:pPr/>
              <a:t>21</a:t>
            </a:fld>
            <a:endParaRPr lang="en-US" dirty="0"/>
          </a:p>
        </p:txBody>
      </p:sp>
      <p:sp>
        <p:nvSpPr>
          <p:cNvPr id="7" name="Footer Placeholder 6"/>
          <p:cNvSpPr>
            <a:spLocks noGrp="1"/>
          </p:cNvSpPr>
          <p:nvPr>
            <p:ph type="ftr" sz="quarter" idx="11"/>
          </p:nvPr>
        </p:nvSpPr>
        <p:spPr/>
        <p:txBody>
          <a:bodyPr/>
          <a:lstStyle/>
          <a:p>
            <a:r>
              <a:rPr lang="en-CA" dirty="0"/>
              <a:t>PEC Zero Visit 2022 Biomedical Engineering Program</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66775"/>
          </a:xfrm>
        </p:spPr>
        <p:txBody>
          <a:bodyPr>
            <a:normAutofit/>
          </a:bodyPr>
          <a:lstStyle/>
          <a:p>
            <a:pPr algn="ctr"/>
            <a:r>
              <a:rPr lang="en-CA" sz="3000" b="1" dirty="0">
                <a:latin typeface="Bahnschrift" pitchFamily="34" charset="0"/>
              </a:rPr>
              <a:t>Laboratories and Allied Facilities </a:t>
            </a:r>
          </a:p>
        </p:txBody>
      </p:sp>
      <p:pic>
        <p:nvPicPr>
          <p:cNvPr id="38914" name="Picture 2"/>
          <p:cNvPicPr>
            <a:picLocks noGrp="1" noChangeAspect="1" noChangeArrowheads="1"/>
          </p:cNvPicPr>
          <p:nvPr>
            <p:ph idx="1"/>
          </p:nvPr>
        </p:nvPicPr>
        <p:blipFill>
          <a:blip r:embed="rId2"/>
          <a:srcRect/>
          <a:stretch>
            <a:fillRect/>
          </a:stretch>
        </p:blipFill>
        <p:spPr bwMode="auto">
          <a:xfrm>
            <a:off x="6596006" y="1737361"/>
            <a:ext cx="4579849" cy="3775166"/>
          </a:xfrm>
          <a:prstGeom prst="rect">
            <a:avLst/>
          </a:prstGeom>
          <a:ln>
            <a:noFill/>
          </a:ln>
          <a:effectLst>
            <a:outerShdw blurRad="190500" algn="tl" rotWithShape="0">
              <a:srgbClr val="000000">
                <a:alpha val="70000"/>
              </a:srgbClr>
            </a:outerShdw>
          </a:effectLst>
        </p:spPr>
      </p:pic>
      <p:pic>
        <p:nvPicPr>
          <p:cNvPr id="38915" name="Picture 3"/>
          <p:cNvPicPr>
            <a:picLocks noChangeAspect="1" noChangeArrowheads="1"/>
          </p:cNvPicPr>
          <p:nvPr/>
        </p:nvPicPr>
        <p:blipFill>
          <a:blip r:embed="rId3"/>
          <a:srcRect/>
          <a:stretch>
            <a:fillRect/>
          </a:stretch>
        </p:blipFill>
        <p:spPr bwMode="auto">
          <a:xfrm>
            <a:off x="2259876" y="1107575"/>
            <a:ext cx="4193176" cy="5494093"/>
          </a:xfrm>
          <a:prstGeom prst="rect">
            <a:avLst/>
          </a:prstGeom>
          <a:ln>
            <a:noFill/>
          </a:ln>
          <a:effectLst>
            <a:softEdge rad="112500"/>
          </a:effectLst>
        </p:spPr>
      </p:pic>
      <p:pic>
        <p:nvPicPr>
          <p:cNvPr id="9" name="Picture 8" descr="Homepage - BUET KHUZDAR"/>
          <p:cNvPicPr>
            <a:picLocks noChangeAspect="1" noChangeArrowheads="1"/>
          </p:cNvPicPr>
          <p:nvPr/>
        </p:nvPicPr>
        <p:blipFill>
          <a:blip r:embed="rId4"/>
          <a:srcRect/>
          <a:stretch>
            <a:fillRect/>
          </a:stretch>
        </p:blipFill>
        <p:spPr bwMode="auto">
          <a:xfrm>
            <a:off x="10781212" y="1"/>
            <a:ext cx="1410788" cy="1410788"/>
          </a:xfrm>
          <a:prstGeom prst="rect">
            <a:avLst/>
          </a:prstGeom>
          <a:noFill/>
        </p:spPr>
      </p:pic>
      <p:sp>
        <p:nvSpPr>
          <p:cNvPr id="11" name="Rectangle 10"/>
          <p:cNvSpPr/>
          <p:nvPr/>
        </p:nvSpPr>
        <p:spPr>
          <a:xfrm>
            <a:off x="7001690" y="5669279"/>
            <a:ext cx="4153989" cy="369332"/>
          </a:xfrm>
          <a:prstGeom prst="rect">
            <a:avLst/>
          </a:prstGeom>
          <a:solidFill>
            <a:schemeClr val="accent5">
              <a:lumMod val="40000"/>
              <a:lumOff val="60000"/>
            </a:schemeClr>
          </a:solidFill>
        </p:spPr>
        <p:txBody>
          <a:bodyPr wrap="square">
            <a:spAutoFit/>
          </a:bodyPr>
          <a:lstStyle/>
          <a:p>
            <a:r>
              <a:rPr lang="en-CA" dirty="0"/>
              <a:t>http://www.jmck.com.pk/</a:t>
            </a:r>
          </a:p>
        </p:txBody>
      </p:sp>
      <p:sp>
        <p:nvSpPr>
          <p:cNvPr id="12" name="Slide Number Placeholder 11"/>
          <p:cNvSpPr>
            <a:spLocks noGrp="1"/>
          </p:cNvSpPr>
          <p:nvPr>
            <p:ph type="sldNum" sz="quarter" idx="12"/>
          </p:nvPr>
        </p:nvSpPr>
        <p:spPr/>
        <p:txBody>
          <a:bodyPr/>
          <a:lstStyle/>
          <a:p>
            <a:fld id="{1580FAA6-AA51-426B-A5D1-7C99CEFCC8C2}" type="slidenum">
              <a:rPr lang="en-US" smtClean="0"/>
              <a:pPr/>
              <a:t>22</a:t>
            </a:fld>
            <a:endParaRPr lang="en-US" dirty="0"/>
          </a:p>
        </p:txBody>
      </p:sp>
      <p:sp>
        <p:nvSpPr>
          <p:cNvPr id="13" name="Footer Placeholder 12"/>
          <p:cNvSpPr>
            <a:spLocks noGrp="1"/>
          </p:cNvSpPr>
          <p:nvPr>
            <p:ph type="ftr" sz="quarter" idx="11"/>
          </p:nvPr>
        </p:nvSpPr>
        <p:spPr/>
        <p:txBody>
          <a:bodyPr/>
          <a:lstStyle/>
          <a:p>
            <a:r>
              <a:rPr lang="en-CA" dirty="0"/>
              <a:t>PEC Zero Visit 2022 Biomedical Engineering Program</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3595"/>
          </a:xfrm>
        </p:spPr>
        <p:txBody>
          <a:bodyPr>
            <a:normAutofit/>
          </a:bodyPr>
          <a:lstStyle/>
          <a:p>
            <a:pPr algn="ctr"/>
            <a:r>
              <a:rPr lang="en-CA" sz="3000" b="1" dirty="0">
                <a:latin typeface="Bahnschrift" pitchFamily="34" charset="0"/>
              </a:rPr>
              <a:t>Laboratories and Allied Facilities </a:t>
            </a:r>
            <a:endParaRPr lang="en-CA" sz="3000" dirty="0"/>
          </a:p>
        </p:txBody>
      </p:sp>
      <p:pic>
        <p:nvPicPr>
          <p:cNvPr id="1026" name="Picture 2"/>
          <p:cNvPicPr>
            <a:picLocks noChangeAspect="1" noChangeArrowheads="1"/>
          </p:cNvPicPr>
          <p:nvPr/>
        </p:nvPicPr>
        <p:blipFill>
          <a:blip r:embed="rId2"/>
          <a:srcRect/>
          <a:stretch>
            <a:fillRect/>
          </a:stretch>
        </p:blipFill>
        <p:spPr bwMode="auto">
          <a:xfrm>
            <a:off x="174986" y="1667284"/>
            <a:ext cx="2973163" cy="4124325"/>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182880" y="1201784"/>
            <a:ext cx="3004456" cy="365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Basic Electronics Lab</a:t>
            </a:r>
          </a:p>
        </p:txBody>
      </p:sp>
      <p:pic>
        <p:nvPicPr>
          <p:cNvPr id="1027" name="Picture 3"/>
          <p:cNvPicPr>
            <a:picLocks noChangeAspect="1" noChangeArrowheads="1"/>
          </p:cNvPicPr>
          <p:nvPr/>
        </p:nvPicPr>
        <p:blipFill>
          <a:blip r:embed="rId3"/>
          <a:srcRect/>
          <a:stretch>
            <a:fillRect/>
          </a:stretch>
        </p:blipFill>
        <p:spPr bwMode="auto">
          <a:xfrm>
            <a:off x="3289389" y="2135913"/>
            <a:ext cx="2967719" cy="355282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3326674" y="1449978"/>
            <a:ext cx="2838995" cy="583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Basic Electrical Engineering  Lab</a:t>
            </a:r>
          </a:p>
        </p:txBody>
      </p:sp>
      <p:pic>
        <p:nvPicPr>
          <p:cNvPr id="1028" name="Picture 4"/>
          <p:cNvPicPr>
            <a:picLocks noChangeAspect="1" noChangeArrowheads="1"/>
          </p:cNvPicPr>
          <p:nvPr/>
        </p:nvPicPr>
        <p:blipFill>
          <a:blip r:embed="rId4"/>
          <a:srcRect/>
          <a:stretch>
            <a:fillRect/>
          </a:stretch>
        </p:blipFill>
        <p:spPr bwMode="auto">
          <a:xfrm>
            <a:off x="6317662" y="2743199"/>
            <a:ext cx="2878589" cy="2853283"/>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6326778" y="2090058"/>
            <a:ext cx="2882536" cy="579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Basic Electrical Engineering  Lab</a:t>
            </a:r>
          </a:p>
        </p:txBody>
      </p:sp>
      <p:sp>
        <p:nvSpPr>
          <p:cNvPr id="10" name="Rectangle 9"/>
          <p:cNvSpPr/>
          <p:nvPr/>
        </p:nvSpPr>
        <p:spPr>
          <a:xfrm>
            <a:off x="195943" y="5930538"/>
            <a:ext cx="6112052" cy="369332"/>
          </a:xfrm>
          <a:prstGeom prst="rect">
            <a:avLst/>
          </a:prstGeom>
          <a:solidFill>
            <a:schemeClr val="accent2">
              <a:lumMod val="60000"/>
              <a:lumOff val="40000"/>
            </a:schemeClr>
          </a:solidFill>
        </p:spPr>
        <p:txBody>
          <a:bodyPr wrap="square">
            <a:spAutoFit/>
          </a:bodyPr>
          <a:lstStyle/>
          <a:p>
            <a:r>
              <a:rPr lang="en-CA" dirty="0"/>
              <a:t>https://www.buetk.edu.pk/electrical-engineering-department/</a:t>
            </a:r>
          </a:p>
        </p:txBody>
      </p:sp>
      <p:sp>
        <p:nvSpPr>
          <p:cNvPr id="11" name="Slide Number Placeholder 10"/>
          <p:cNvSpPr>
            <a:spLocks noGrp="1"/>
          </p:cNvSpPr>
          <p:nvPr>
            <p:ph type="sldNum" sz="quarter" idx="12"/>
          </p:nvPr>
        </p:nvSpPr>
        <p:spPr/>
        <p:txBody>
          <a:bodyPr/>
          <a:lstStyle/>
          <a:p>
            <a:fld id="{1580FAA6-AA51-426B-A5D1-7C99CEFCC8C2}" type="slidenum">
              <a:rPr lang="en-US" smtClean="0"/>
              <a:pPr/>
              <a:t>23</a:t>
            </a:fld>
            <a:endParaRPr lang="en-US" dirty="0"/>
          </a:p>
        </p:txBody>
      </p:sp>
      <p:sp>
        <p:nvSpPr>
          <p:cNvPr id="12" name="Footer Placeholder 11"/>
          <p:cNvSpPr>
            <a:spLocks noGrp="1"/>
          </p:cNvSpPr>
          <p:nvPr>
            <p:ph type="ftr" sz="quarter" idx="11"/>
          </p:nvPr>
        </p:nvSpPr>
        <p:spPr/>
        <p:txBody>
          <a:bodyPr/>
          <a:lstStyle/>
          <a:p>
            <a:r>
              <a:rPr lang="en-CA" dirty="0"/>
              <a:t>PEC Zero Visit 2022 Biomedical Engineering Program</a:t>
            </a:r>
            <a:endParaRPr lang="en-US" dirty="0"/>
          </a:p>
        </p:txBody>
      </p:sp>
      <p:pic>
        <p:nvPicPr>
          <p:cNvPr id="1029" name="Picture 5"/>
          <p:cNvPicPr>
            <a:picLocks noChangeAspect="1" noChangeArrowheads="1"/>
          </p:cNvPicPr>
          <p:nvPr/>
        </p:nvPicPr>
        <p:blipFill>
          <a:blip r:embed="rId5"/>
          <a:srcRect/>
          <a:stretch>
            <a:fillRect/>
          </a:stretch>
        </p:blipFill>
        <p:spPr bwMode="auto">
          <a:xfrm>
            <a:off x="9368111" y="2795452"/>
            <a:ext cx="2388459" cy="2808514"/>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a:xfrm>
            <a:off x="9353005" y="2137956"/>
            <a:ext cx="2442755" cy="583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Applied Physics  Lab</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257" y="574133"/>
            <a:ext cx="10515600" cy="928098"/>
          </a:xfrm>
        </p:spPr>
        <p:txBody>
          <a:bodyPr>
            <a:normAutofit/>
          </a:bodyPr>
          <a:lstStyle/>
          <a:p>
            <a:pPr algn="ctr"/>
            <a:r>
              <a:rPr lang="en-CA" sz="3000" b="1" dirty="0">
                <a:latin typeface="Bahnschrift" pitchFamily="34" charset="0"/>
              </a:rPr>
              <a:t>Classrooms and Lecture Halls </a:t>
            </a:r>
          </a:p>
        </p:txBody>
      </p:sp>
      <p:graphicFrame>
        <p:nvGraphicFramePr>
          <p:cNvPr id="4" name="Content Placeholder 3"/>
          <p:cNvGraphicFramePr>
            <a:graphicFrameLocks noGrp="1"/>
          </p:cNvGraphicFramePr>
          <p:nvPr>
            <p:ph idx="1"/>
          </p:nvPr>
        </p:nvGraphicFramePr>
        <p:xfrm>
          <a:off x="1164769" y="1632856"/>
          <a:ext cx="9794966" cy="1199027"/>
        </p:xfrm>
        <a:graphic>
          <a:graphicData uri="http://schemas.openxmlformats.org/drawingml/2006/table">
            <a:tbl>
              <a:tblPr firstRow="1" bandRow="1">
                <a:tableStyleId>{5FD0F851-EC5A-4D38-B0AD-8093EC10F338}</a:tableStyleId>
              </a:tblPr>
              <a:tblGrid>
                <a:gridCol w="4897483">
                  <a:extLst>
                    <a:ext uri="{9D8B030D-6E8A-4147-A177-3AD203B41FA5}">
                      <a16:colId xmlns:a16="http://schemas.microsoft.com/office/drawing/2014/main" xmlns="" val="20000"/>
                    </a:ext>
                  </a:extLst>
                </a:gridCol>
                <a:gridCol w="4897483">
                  <a:extLst>
                    <a:ext uri="{9D8B030D-6E8A-4147-A177-3AD203B41FA5}">
                      <a16:colId xmlns:a16="http://schemas.microsoft.com/office/drawing/2014/main" xmlns="" val="20001"/>
                    </a:ext>
                  </a:extLst>
                </a:gridCol>
              </a:tblGrid>
              <a:tr h="595379">
                <a:tc>
                  <a:txBody>
                    <a:bodyPr/>
                    <a:lstStyle/>
                    <a:p>
                      <a:r>
                        <a:rPr lang="en-CA" sz="2200" dirty="0"/>
                        <a:t>Number of Classrooms</a:t>
                      </a:r>
                      <a:r>
                        <a:rPr lang="en-CA" sz="2200" baseline="0" dirty="0"/>
                        <a:t> </a:t>
                      </a:r>
                      <a:endParaRPr lang="en-CA" sz="2200" dirty="0"/>
                    </a:p>
                  </a:txBody>
                  <a:tcPr/>
                </a:tc>
                <a:tc>
                  <a:txBody>
                    <a:bodyPr/>
                    <a:lstStyle/>
                    <a:p>
                      <a:r>
                        <a:rPr lang="en-CA" sz="2200" dirty="0"/>
                        <a:t>4</a:t>
                      </a:r>
                    </a:p>
                  </a:txBody>
                  <a:tcPr/>
                </a:tc>
                <a:extLst>
                  <a:ext uri="{0D108BD9-81ED-4DB2-BD59-A6C34878D82A}">
                    <a16:rowId xmlns:a16="http://schemas.microsoft.com/office/drawing/2014/main" xmlns="" val="10000"/>
                  </a:ext>
                </a:extLst>
              </a:tr>
              <a:tr h="603648">
                <a:tc>
                  <a:txBody>
                    <a:bodyPr/>
                    <a:lstStyle/>
                    <a:p>
                      <a:r>
                        <a:rPr lang="en-CA" sz="2200" dirty="0"/>
                        <a:t>Number of</a:t>
                      </a:r>
                      <a:r>
                        <a:rPr lang="en-CA" sz="2200" baseline="0" dirty="0"/>
                        <a:t> lecture Halls</a:t>
                      </a:r>
                      <a:endParaRPr lang="en-CA" sz="2200" dirty="0"/>
                    </a:p>
                  </a:txBody>
                  <a:tcPr/>
                </a:tc>
                <a:tc>
                  <a:txBody>
                    <a:bodyPr/>
                    <a:lstStyle/>
                    <a:p>
                      <a:r>
                        <a:rPr lang="en-CA" sz="2200" dirty="0"/>
                        <a:t>2</a:t>
                      </a:r>
                    </a:p>
                  </a:txBody>
                  <a:tcPr/>
                </a:tc>
                <a:extLst>
                  <a:ext uri="{0D108BD9-81ED-4DB2-BD59-A6C34878D82A}">
                    <a16:rowId xmlns:a16="http://schemas.microsoft.com/office/drawing/2014/main" xmlns="" val="10001"/>
                  </a:ext>
                </a:extLst>
              </a:tr>
            </a:tbl>
          </a:graphicData>
        </a:graphic>
      </p:graphicFrame>
      <p:pic>
        <p:nvPicPr>
          <p:cNvPr id="6" name="Picture 5" descr="Homepage - BUET KHUZDAR"/>
          <p:cNvPicPr>
            <a:picLocks noChangeAspect="1" noChangeArrowheads="1"/>
          </p:cNvPicPr>
          <p:nvPr/>
        </p:nvPicPr>
        <p:blipFill>
          <a:blip r:embed="rId2"/>
          <a:srcRect/>
          <a:stretch>
            <a:fillRect/>
          </a:stretch>
        </p:blipFill>
        <p:spPr bwMode="auto">
          <a:xfrm>
            <a:off x="10781212" y="1"/>
            <a:ext cx="1410788" cy="1410788"/>
          </a:xfrm>
          <a:prstGeom prst="rect">
            <a:avLst/>
          </a:prstGeom>
          <a:noFill/>
        </p:spPr>
      </p:pic>
      <p:sp>
        <p:nvSpPr>
          <p:cNvPr id="5" name="Slide Number Placeholder 4"/>
          <p:cNvSpPr>
            <a:spLocks noGrp="1"/>
          </p:cNvSpPr>
          <p:nvPr>
            <p:ph type="sldNum" sz="quarter" idx="12"/>
          </p:nvPr>
        </p:nvSpPr>
        <p:spPr/>
        <p:txBody>
          <a:bodyPr/>
          <a:lstStyle/>
          <a:p>
            <a:fld id="{1580FAA6-AA51-426B-A5D1-7C99CEFCC8C2}" type="slidenum">
              <a:rPr lang="en-US" smtClean="0"/>
              <a:pPr/>
              <a:t>24</a:t>
            </a:fld>
            <a:endParaRPr lang="en-US" dirty="0"/>
          </a:p>
        </p:txBody>
      </p:sp>
      <p:sp>
        <p:nvSpPr>
          <p:cNvPr id="7" name="Footer Placeholder 6"/>
          <p:cNvSpPr>
            <a:spLocks noGrp="1"/>
          </p:cNvSpPr>
          <p:nvPr>
            <p:ph type="ftr" sz="quarter" idx="11"/>
          </p:nvPr>
        </p:nvSpPr>
        <p:spPr/>
        <p:txBody>
          <a:bodyPr/>
          <a:lstStyle/>
          <a:p>
            <a:r>
              <a:rPr lang="en-CA" dirty="0"/>
              <a:t>PEC Zero Visit 2022 Biomedical Engineering Program</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06028"/>
          </a:xfrm>
        </p:spPr>
        <p:txBody>
          <a:bodyPr>
            <a:normAutofit/>
          </a:bodyPr>
          <a:lstStyle/>
          <a:p>
            <a:pPr algn="ctr"/>
            <a:r>
              <a:rPr lang="en-CA" sz="3000" b="1" dirty="0">
                <a:latin typeface="Bahnschrift" pitchFamily="34" charset="0"/>
              </a:rPr>
              <a:t>Library</a:t>
            </a:r>
            <a:r>
              <a:rPr lang="en-CA" sz="3200" b="1" dirty="0">
                <a:latin typeface="Bahnschrift" pitchFamily="34" charset="0"/>
              </a:rPr>
              <a:t> </a:t>
            </a:r>
          </a:p>
        </p:txBody>
      </p:sp>
      <p:sp>
        <p:nvSpPr>
          <p:cNvPr id="3" name="Content Placeholder 2"/>
          <p:cNvSpPr>
            <a:spLocks noGrp="1"/>
          </p:cNvSpPr>
          <p:nvPr>
            <p:ph idx="1"/>
          </p:nvPr>
        </p:nvSpPr>
        <p:spPr>
          <a:xfrm>
            <a:off x="838200" y="1110343"/>
            <a:ext cx="10515600" cy="5066620"/>
          </a:xfrm>
        </p:spPr>
        <p:txBody>
          <a:bodyPr/>
          <a:lstStyle/>
          <a:p>
            <a:pPr algn="just"/>
            <a:r>
              <a:rPr lang="en-CA" sz="2200" dirty="0"/>
              <a:t>The University fully furnished central Library established in 1987, having more than 35000 Technical Books, Research Journals, and Magazines national and local newspapers. The university Library has also access to many reputed online Journal through HEC digital Library.</a:t>
            </a:r>
          </a:p>
          <a:p>
            <a:pPr algn="just"/>
            <a:r>
              <a:rPr lang="en-CA" sz="2200" dirty="0"/>
              <a:t>We provide vital support for students, researchers and staff, complementing academic activities, and make available access to the world of information print or online, multimedia and Internet facility. </a:t>
            </a:r>
          </a:p>
          <a:p>
            <a:pPr>
              <a:buNone/>
            </a:pPr>
            <a:endParaRPr lang="en-CA" dirty="0"/>
          </a:p>
        </p:txBody>
      </p:sp>
      <p:pic>
        <p:nvPicPr>
          <p:cNvPr id="2050" name="Picture 2" descr="May be an image of tree, road and text that says &quot;Library&quot;"/>
          <p:cNvPicPr>
            <a:picLocks noChangeAspect="1" noChangeArrowheads="1"/>
          </p:cNvPicPr>
          <p:nvPr/>
        </p:nvPicPr>
        <p:blipFill>
          <a:blip r:embed="rId2"/>
          <a:srcRect/>
          <a:stretch>
            <a:fillRect/>
          </a:stretch>
        </p:blipFill>
        <p:spPr bwMode="auto">
          <a:xfrm>
            <a:off x="3670300" y="3568233"/>
            <a:ext cx="5502275" cy="30950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Homepage - BUET KHUZDAR"/>
          <p:cNvPicPr>
            <a:picLocks noChangeAspect="1" noChangeArrowheads="1"/>
          </p:cNvPicPr>
          <p:nvPr/>
        </p:nvPicPr>
        <p:blipFill>
          <a:blip r:embed="rId3"/>
          <a:srcRect/>
          <a:stretch>
            <a:fillRect/>
          </a:stretch>
        </p:blipFill>
        <p:spPr bwMode="auto">
          <a:xfrm>
            <a:off x="10933610" y="1"/>
            <a:ext cx="1258389" cy="1258389"/>
          </a:xfrm>
          <a:prstGeom prst="rect">
            <a:avLst/>
          </a:prstGeom>
          <a:noFill/>
        </p:spPr>
      </p:pic>
      <p:sp>
        <p:nvSpPr>
          <p:cNvPr id="6" name="Rectangle 5"/>
          <p:cNvSpPr/>
          <p:nvPr/>
        </p:nvSpPr>
        <p:spPr>
          <a:xfrm>
            <a:off x="0" y="6222666"/>
            <a:ext cx="3465757" cy="369332"/>
          </a:xfrm>
          <a:prstGeom prst="rect">
            <a:avLst/>
          </a:prstGeom>
          <a:solidFill>
            <a:schemeClr val="accent6">
              <a:lumMod val="20000"/>
              <a:lumOff val="80000"/>
            </a:schemeClr>
          </a:solidFill>
        </p:spPr>
        <p:txBody>
          <a:bodyPr wrap="none">
            <a:spAutoFit/>
          </a:bodyPr>
          <a:lstStyle/>
          <a:p>
            <a:r>
              <a:rPr lang="en-CA" dirty="0"/>
              <a:t>https</a:t>
            </a:r>
            <a:r>
              <a:rPr lang="en-CA" dirty="0">
                <a:solidFill>
                  <a:schemeClr val="accent1">
                    <a:lumMod val="60000"/>
                    <a:lumOff val="40000"/>
                  </a:schemeClr>
                </a:solidFill>
              </a:rPr>
              <a:t>://</a:t>
            </a:r>
            <a:r>
              <a:rPr lang="en-CA" dirty="0"/>
              <a:t>www.buetk.edu.pk/library/</a:t>
            </a:r>
          </a:p>
        </p:txBody>
      </p:sp>
      <p:sp>
        <p:nvSpPr>
          <p:cNvPr id="7" name="Slide Number Placeholder 6"/>
          <p:cNvSpPr>
            <a:spLocks noGrp="1"/>
          </p:cNvSpPr>
          <p:nvPr>
            <p:ph type="sldNum" sz="quarter" idx="12"/>
          </p:nvPr>
        </p:nvSpPr>
        <p:spPr/>
        <p:txBody>
          <a:bodyPr/>
          <a:lstStyle/>
          <a:p>
            <a:fld id="{1580FAA6-AA51-426B-A5D1-7C99CEFCC8C2}" type="slidenum">
              <a:rPr lang="en-US" smtClean="0"/>
              <a:pPr/>
              <a:t>25</a:t>
            </a:fld>
            <a:endParaRPr lang="en-US" dirty="0"/>
          </a:p>
        </p:txBody>
      </p:sp>
      <p:sp>
        <p:nvSpPr>
          <p:cNvPr id="8" name="Footer Placeholder 7"/>
          <p:cNvSpPr>
            <a:spLocks noGrp="1"/>
          </p:cNvSpPr>
          <p:nvPr>
            <p:ph type="ftr" sz="quarter" idx="11"/>
          </p:nvPr>
        </p:nvSpPr>
        <p:spPr/>
        <p:txBody>
          <a:bodyPr/>
          <a:lstStyle/>
          <a:p>
            <a:r>
              <a:rPr lang="en-CA" dirty="0"/>
              <a:t>PEC Zero Visit 2022 Biomedical Engineering Program</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515" y="247560"/>
            <a:ext cx="10515600" cy="601525"/>
          </a:xfrm>
        </p:spPr>
        <p:txBody>
          <a:bodyPr>
            <a:normAutofit/>
          </a:bodyPr>
          <a:lstStyle/>
          <a:p>
            <a:pPr algn="ctr"/>
            <a:r>
              <a:rPr lang="en-CA" sz="3000" b="1" dirty="0">
                <a:latin typeface="Bahnschrift" pitchFamily="34" charset="0"/>
              </a:rPr>
              <a:t>Library </a:t>
            </a:r>
          </a:p>
        </p:txBody>
      </p:sp>
      <p:graphicFrame>
        <p:nvGraphicFramePr>
          <p:cNvPr id="4" name="Content Placeholder 3"/>
          <p:cNvGraphicFramePr>
            <a:graphicFrameLocks noGrp="1"/>
          </p:cNvGraphicFramePr>
          <p:nvPr>
            <p:ph idx="1"/>
          </p:nvPr>
        </p:nvGraphicFramePr>
        <p:xfrm>
          <a:off x="1021080" y="1267097"/>
          <a:ext cx="10515600" cy="10686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xmlns="" val="20000"/>
                    </a:ext>
                  </a:extLst>
                </a:gridCol>
                <a:gridCol w="5257800">
                  <a:extLst>
                    <a:ext uri="{9D8B030D-6E8A-4147-A177-3AD203B41FA5}">
                      <a16:colId xmlns:a16="http://schemas.microsoft.com/office/drawing/2014/main" xmlns="" val="20001"/>
                    </a:ext>
                  </a:extLst>
                </a:gridCol>
              </a:tblGrid>
              <a:tr h="697820">
                <a:tc>
                  <a:txBody>
                    <a:bodyPr/>
                    <a:lstStyle/>
                    <a:p>
                      <a:r>
                        <a:rPr lang="en-CA" dirty="0"/>
                        <a:t>Number of Title</a:t>
                      </a:r>
                      <a:r>
                        <a:rPr lang="en-CA" baseline="0" dirty="0"/>
                        <a:t>s</a:t>
                      </a:r>
                      <a:endParaRPr lang="en-CA" dirty="0"/>
                    </a:p>
                  </a:txBody>
                  <a:tcPr/>
                </a:tc>
                <a:tc>
                  <a:txBody>
                    <a:bodyPr/>
                    <a:lstStyle/>
                    <a:p>
                      <a:r>
                        <a:rPr lang="en-CA" dirty="0"/>
                        <a:t>Total</a:t>
                      </a:r>
                      <a:r>
                        <a:rPr lang="en-CA" baseline="0" dirty="0"/>
                        <a:t> </a:t>
                      </a:r>
                      <a:r>
                        <a:rPr lang="en-CA" dirty="0"/>
                        <a:t>No</a:t>
                      </a:r>
                      <a:r>
                        <a:rPr lang="en-CA" baseline="0" dirty="0"/>
                        <a:t> Books  of Biomedical Engineering </a:t>
                      </a:r>
                      <a:endParaRPr lang="en-CA" dirty="0"/>
                    </a:p>
                  </a:txBody>
                  <a:tcPr/>
                </a:tc>
                <a:extLst>
                  <a:ext uri="{0D108BD9-81ED-4DB2-BD59-A6C34878D82A}">
                    <a16:rowId xmlns:a16="http://schemas.microsoft.com/office/drawing/2014/main" xmlns="" val="10000"/>
                  </a:ext>
                </a:extLst>
              </a:tr>
              <a:tr h="370840">
                <a:tc>
                  <a:txBody>
                    <a:bodyPr/>
                    <a:lstStyle/>
                    <a:p>
                      <a:r>
                        <a:rPr lang="en-CA" dirty="0"/>
                        <a:t>34</a:t>
                      </a:r>
                    </a:p>
                  </a:txBody>
                  <a:tcPr/>
                </a:tc>
                <a:tc>
                  <a:txBody>
                    <a:bodyPr/>
                    <a:lstStyle/>
                    <a:p>
                      <a:r>
                        <a:rPr lang="en-CA" dirty="0"/>
                        <a:t>1049</a:t>
                      </a:r>
                    </a:p>
                  </a:txBody>
                  <a:tcPr/>
                </a:tc>
                <a:extLst>
                  <a:ext uri="{0D108BD9-81ED-4DB2-BD59-A6C34878D82A}">
                    <a16:rowId xmlns:a16="http://schemas.microsoft.com/office/drawing/2014/main" xmlns="" val="10001"/>
                  </a:ext>
                </a:extLst>
              </a:tr>
            </a:tbl>
          </a:graphicData>
        </a:graphic>
      </p:graphicFrame>
      <p:graphicFrame>
        <p:nvGraphicFramePr>
          <p:cNvPr id="5" name="Content Placeholder 3"/>
          <p:cNvGraphicFramePr>
            <a:graphicFrameLocks/>
          </p:cNvGraphicFramePr>
          <p:nvPr/>
        </p:nvGraphicFramePr>
        <p:xfrm>
          <a:off x="992777" y="2464526"/>
          <a:ext cx="10670178" cy="1068660"/>
        </p:xfrm>
        <a:graphic>
          <a:graphicData uri="http://schemas.openxmlformats.org/drawingml/2006/table">
            <a:tbl>
              <a:tblPr firstRow="1" bandRow="1">
                <a:tableStyleId>{5C22544A-7EE6-4342-B048-85BDC9FD1C3A}</a:tableStyleId>
              </a:tblPr>
              <a:tblGrid>
                <a:gridCol w="5335089">
                  <a:extLst>
                    <a:ext uri="{9D8B030D-6E8A-4147-A177-3AD203B41FA5}">
                      <a16:colId xmlns:a16="http://schemas.microsoft.com/office/drawing/2014/main" xmlns="" val="20000"/>
                    </a:ext>
                  </a:extLst>
                </a:gridCol>
                <a:gridCol w="5335089">
                  <a:extLst>
                    <a:ext uri="{9D8B030D-6E8A-4147-A177-3AD203B41FA5}">
                      <a16:colId xmlns:a16="http://schemas.microsoft.com/office/drawing/2014/main" xmlns="" val="20001"/>
                    </a:ext>
                  </a:extLst>
                </a:gridCol>
              </a:tblGrid>
              <a:tr h="697820">
                <a:tc>
                  <a:txBody>
                    <a:bodyPr/>
                    <a:lstStyle/>
                    <a:p>
                      <a:r>
                        <a:rPr lang="en-CA" dirty="0"/>
                        <a:t>Number of Title</a:t>
                      </a:r>
                      <a:r>
                        <a:rPr lang="en-CA" baseline="0" dirty="0"/>
                        <a:t>s</a:t>
                      </a:r>
                      <a:endParaRPr lang="en-CA" dirty="0"/>
                    </a:p>
                  </a:txBody>
                  <a:tcPr/>
                </a:tc>
                <a:tc>
                  <a:txBody>
                    <a:bodyPr/>
                    <a:lstStyle/>
                    <a:p>
                      <a:r>
                        <a:rPr lang="en-CA" dirty="0"/>
                        <a:t>Total</a:t>
                      </a:r>
                      <a:r>
                        <a:rPr lang="en-CA" baseline="0" dirty="0"/>
                        <a:t> </a:t>
                      </a:r>
                      <a:r>
                        <a:rPr lang="en-CA" dirty="0"/>
                        <a:t>No</a:t>
                      </a:r>
                      <a:r>
                        <a:rPr lang="en-CA" baseline="0" dirty="0"/>
                        <a:t> Books  of other related disciplines(Electronic, Humanities)</a:t>
                      </a:r>
                      <a:endParaRPr lang="en-CA" dirty="0"/>
                    </a:p>
                  </a:txBody>
                  <a:tcPr/>
                </a:tc>
                <a:extLst>
                  <a:ext uri="{0D108BD9-81ED-4DB2-BD59-A6C34878D82A}">
                    <a16:rowId xmlns:a16="http://schemas.microsoft.com/office/drawing/2014/main" xmlns="" val="10000"/>
                  </a:ext>
                </a:extLst>
              </a:tr>
              <a:tr h="370840">
                <a:tc>
                  <a:txBody>
                    <a:bodyPr/>
                    <a:lstStyle/>
                    <a:p>
                      <a:r>
                        <a:rPr lang="en-CA" dirty="0"/>
                        <a:t>50</a:t>
                      </a:r>
                    </a:p>
                  </a:txBody>
                  <a:tcPr/>
                </a:tc>
                <a:tc>
                  <a:txBody>
                    <a:bodyPr/>
                    <a:lstStyle/>
                    <a:p>
                      <a:r>
                        <a:rPr lang="en-CA" dirty="0"/>
                        <a:t>1100</a:t>
                      </a:r>
                    </a:p>
                  </a:txBody>
                  <a:tcPr/>
                </a:tc>
                <a:extLst>
                  <a:ext uri="{0D108BD9-81ED-4DB2-BD59-A6C34878D82A}">
                    <a16:rowId xmlns:a16="http://schemas.microsoft.com/office/drawing/2014/main" xmlns="" val="10001"/>
                  </a:ext>
                </a:extLst>
              </a:tr>
            </a:tbl>
          </a:graphicData>
        </a:graphic>
      </p:graphicFrame>
      <p:graphicFrame>
        <p:nvGraphicFramePr>
          <p:cNvPr id="6" name="Content Placeholder 3"/>
          <p:cNvGraphicFramePr>
            <a:graphicFrameLocks/>
          </p:cNvGraphicFramePr>
          <p:nvPr/>
        </p:nvGraphicFramePr>
        <p:xfrm>
          <a:off x="994955" y="3801290"/>
          <a:ext cx="10565674" cy="2819809"/>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300573" y="6314106"/>
            <a:ext cx="3465757" cy="369332"/>
          </a:xfrm>
          <a:prstGeom prst="rect">
            <a:avLst/>
          </a:prstGeom>
          <a:solidFill>
            <a:schemeClr val="accent6">
              <a:lumMod val="20000"/>
              <a:lumOff val="80000"/>
            </a:schemeClr>
          </a:solidFill>
        </p:spPr>
        <p:txBody>
          <a:bodyPr wrap="none">
            <a:spAutoFit/>
          </a:bodyPr>
          <a:lstStyle/>
          <a:p>
            <a:r>
              <a:rPr lang="en-CA" dirty="0"/>
              <a:t>https://www.buetk.edu.pk/library/</a:t>
            </a:r>
          </a:p>
        </p:txBody>
      </p:sp>
      <p:sp>
        <p:nvSpPr>
          <p:cNvPr id="8" name="Slide Number Placeholder 7"/>
          <p:cNvSpPr>
            <a:spLocks noGrp="1"/>
          </p:cNvSpPr>
          <p:nvPr>
            <p:ph type="sldNum" sz="quarter" idx="12"/>
          </p:nvPr>
        </p:nvSpPr>
        <p:spPr/>
        <p:txBody>
          <a:bodyPr/>
          <a:lstStyle/>
          <a:p>
            <a:fld id="{1580FAA6-AA51-426B-A5D1-7C99CEFCC8C2}" type="slidenum">
              <a:rPr lang="en-US" smtClean="0"/>
              <a:pPr/>
              <a:t>26</a:t>
            </a:fld>
            <a:endParaRPr lang="en-US" dirty="0"/>
          </a:p>
        </p:txBody>
      </p:sp>
      <p:sp>
        <p:nvSpPr>
          <p:cNvPr id="9" name="Footer Placeholder 8"/>
          <p:cNvSpPr>
            <a:spLocks noGrp="1"/>
          </p:cNvSpPr>
          <p:nvPr>
            <p:ph type="ftr" sz="quarter" idx="11"/>
          </p:nvPr>
        </p:nvSpPr>
        <p:spPr/>
        <p:txBody>
          <a:bodyPr/>
          <a:lstStyle/>
          <a:p>
            <a:r>
              <a:rPr lang="en-CA" dirty="0"/>
              <a:t>PEC Zero Visit 2022 Biomedical Engineering Program</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36658"/>
          </a:xfrm>
        </p:spPr>
        <p:txBody>
          <a:bodyPr>
            <a:normAutofit/>
          </a:bodyPr>
          <a:lstStyle/>
          <a:p>
            <a:pPr algn="ctr"/>
            <a:r>
              <a:rPr lang="en-CA" sz="3000" b="1" dirty="0">
                <a:latin typeface="Bahnschrift" pitchFamily="34" charset="0"/>
              </a:rPr>
              <a:t>Library</a:t>
            </a:r>
            <a:endParaRPr lang="en-CA" sz="3000" dirty="0"/>
          </a:p>
        </p:txBody>
      </p:sp>
      <p:pic>
        <p:nvPicPr>
          <p:cNvPr id="1026" name="Picture 2"/>
          <p:cNvPicPr>
            <a:picLocks noChangeAspect="1" noChangeArrowheads="1"/>
          </p:cNvPicPr>
          <p:nvPr/>
        </p:nvPicPr>
        <p:blipFill>
          <a:blip r:embed="rId2"/>
          <a:srcRect/>
          <a:stretch>
            <a:fillRect/>
          </a:stretch>
        </p:blipFill>
        <p:spPr bwMode="auto">
          <a:xfrm>
            <a:off x="935899" y="1211716"/>
            <a:ext cx="3218090" cy="4614318"/>
          </a:xfrm>
          <a:prstGeom prst="rect">
            <a:avLst/>
          </a:prstGeom>
          <a:ln>
            <a:no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3"/>
          <a:srcRect/>
          <a:stretch>
            <a:fillRect/>
          </a:stretch>
        </p:blipFill>
        <p:spPr bwMode="auto">
          <a:xfrm>
            <a:off x="4257765" y="1214847"/>
            <a:ext cx="7733211" cy="5312954"/>
          </a:xfrm>
          <a:prstGeom prst="rect">
            <a:avLst/>
          </a:prstGeom>
          <a:ln>
            <a:noFill/>
          </a:ln>
          <a:effectLst>
            <a:softEdge rad="112500"/>
          </a:effectLst>
        </p:spPr>
      </p:pic>
      <p:sp>
        <p:nvSpPr>
          <p:cNvPr id="5" name="Rectangle 4"/>
          <p:cNvSpPr/>
          <p:nvPr/>
        </p:nvSpPr>
        <p:spPr>
          <a:xfrm>
            <a:off x="836150" y="6109845"/>
            <a:ext cx="3465757" cy="369332"/>
          </a:xfrm>
          <a:prstGeom prst="rect">
            <a:avLst/>
          </a:prstGeom>
          <a:solidFill>
            <a:schemeClr val="accent6">
              <a:lumMod val="20000"/>
              <a:lumOff val="80000"/>
            </a:schemeClr>
          </a:solidFill>
        </p:spPr>
        <p:txBody>
          <a:bodyPr wrap="none">
            <a:spAutoFit/>
          </a:bodyPr>
          <a:lstStyle/>
          <a:p>
            <a:r>
              <a:rPr lang="en-CA" dirty="0"/>
              <a:t>https://www.buetk.edu.pk/library/</a:t>
            </a:r>
          </a:p>
        </p:txBody>
      </p:sp>
      <p:sp>
        <p:nvSpPr>
          <p:cNvPr id="6" name="Slide Number Placeholder 5"/>
          <p:cNvSpPr>
            <a:spLocks noGrp="1"/>
          </p:cNvSpPr>
          <p:nvPr>
            <p:ph type="sldNum" sz="quarter" idx="12"/>
          </p:nvPr>
        </p:nvSpPr>
        <p:spPr/>
        <p:txBody>
          <a:bodyPr/>
          <a:lstStyle/>
          <a:p>
            <a:fld id="{1580FAA6-AA51-426B-A5D1-7C99CEFCC8C2}" type="slidenum">
              <a:rPr lang="en-US" smtClean="0"/>
              <a:pPr/>
              <a:t>27</a:t>
            </a:fld>
            <a:endParaRPr lang="en-US" dirty="0"/>
          </a:p>
        </p:txBody>
      </p:sp>
      <p:sp>
        <p:nvSpPr>
          <p:cNvPr id="7" name="Footer Placeholder 6"/>
          <p:cNvSpPr>
            <a:spLocks noGrp="1"/>
          </p:cNvSpPr>
          <p:nvPr>
            <p:ph type="ftr" sz="quarter" idx="11"/>
          </p:nvPr>
        </p:nvSpPr>
        <p:spPr/>
        <p:txBody>
          <a:bodyPr/>
          <a:lstStyle/>
          <a:p>
            <a:r>
              <a:rPr lang="en-CA" dirty="0"/>
              <a:t>PEC Zero Visit 2022 Biomedical Engineering Program</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23595"/>
          </a:xfrm>
        </p:spPr>
        <p:txBody>
          <a:bodyPr>
            <a:normAutofit/>
          </a:bodyPr>
          <a:lstStyle/>
          <a:p>
            <a:pPr algn="ctr"/>
            <a:r>
              <a:rPr lang="en-CA" sz="3200" b="1" dirty="0">
                <a:latin typeface="Bahnschrift" pitchFamily="34" charset="0"/>
              </a:rPr>
              <a:t>Sports and Other Facilities </a:t>
            </a:r>
          </a:p>
        </p:txBody>
      </p:sp>
      <p:pic>
        <p:nvPicPr>
          <p:cNvPr id="4098" name="Picture 2" descr="https://www.buetk.edu.pk/wp-content/uploads/2020/02/hostel.jpg"/>
          <p:cNvPicPr>
            <a:picLocks noChangeAspect="1" noChangeArrowheads="1"/>
          </p:cNvPicPr>
          <p:nvPr/>
        </p:nvPicPr>
        <p:blipFill>
          <a:blip r:embed="rId2"/>
          <a:srcRect/>
          <a:stretch>
            <a:fillRect/>
          </a:stretch>
        </p:blipFill>
        <p:spPr bwMode="auto">
          <a:xfrm>
            <a:off x="0" y="4017916"/>
            <a:ext cx="8046720" cy="2095500"/>
          </a:xfrm>
          <a:prstGeom prst="rect">
            <a:avLst/>
          </a:prstGeom>
          <a:ln>
            <a:noFill/>
          </a:ln>
          <a:effectLst>
            <a:softEdge rad="112500"/>
          </a:effectLst>
        </p:spPr>
      </p:pic>
      <p:pic>
        <p:nvPicPr>
          <p:cNvPr id="4099" name="Picture 3"/>
          <p:cNvPicPr>
            <a:picLocks noChangeAspect="1" noChangeArrowheads="1"/>
          </p:cNvPicPr>
          <p:nvPr/>
        </p:nvPicPr>
        <p:blipFill>
          <a:blip r:embed="rId3"/>
          <a:srcRect/>
          <a:stretch>
            <a:fillRect/>
          </a:stretch>
        </p:blipFill>
        <p:spPr bwMode="auto">
          <a:xfrm>
            <a:off x="166688" y="1008063"/>
            <a:ext cx="3681411" cy="2733675"/>
          </a:xfrm>
          <a:prstGeom prst="rect">
            <a:avLst/>
          </a:prstGeom>
          <a:ln>
            <a:noFill/>
          </a:ln>
          <a:effectLst>
            <a:outerShdw blurRad="292100" dist="139700" dir="2700000" algn="tl" rotWithShape="0">
              <a:srgbClr val="333333">
                <a:alpha val="65000"/>
              </a:srgbClr>
            </a:outerShdw>
          </a:effectLst>
        </p:spPr>
      </p:pic>
      <p:pic>
        <p:nvPicPr>
          <p:cNvPr id="4100" name="Picture 4"/>
          <p:cNvPicPr>
            <a:picLocks noChangeAspect="1" noChangeArrowheads="1"/>
          </p:cNvPicPr>
          <p:nvPr/>
        </p:nvPicPr>
        <p:blipFill>
          <a:blip r:embed="rId4"/>
          <a:srcRect/>
          <a:stretch>
            <a:fillRect/>
          </a:stretch>
        </p:blipFill>
        <p:spPr bwMode="auto">
          <a:xfrm>
            <a:off x="3883025" y="1092200"/>
            <a:ext cx="4100635" cy="2921000"/>
          </a:xfrm>
          <a:prstGeom prst="rect">
            <a:avLst/>
          </a:prstGeom>
          <a:ln>
            <a:noFill/>
          </a:ln>
          <a:effectLst>
            <a:softEdge rad="112500"/>
          </a:effectLst>
        </p:spPr>
      </p:pic>
      <p:pic>
        <p:nvPicPr>
          <p:cNvPr id="4102" name="Picture 6" descr="https://www.buetk.edu.pk/wp-content/uploads/2020/02/FB_IMG_1572591640641.jpg"/>
          <p:cNvPicPr>
            <a:picLocks noChangeAspect="1" noChangeArrowheads="1"/>
          </p:cNvPicPr>
          <p:nvPr/>
        </p:nvPicPr>
        <p:blipFill>
          <a:blip r:embed="rId5"/>
          <a:srcRect/>
          <a:stretch>
            <a:fillRect/>
          </a:stretch>
        </p:blipFill>
        <p:spPr bwMode="auto">
          <a:xfrm flipH="1">
            <a:off x="7909718" y="1054100"/>
            <a:ext cx="3571082" cy="2235200"/>
          </a:xfrm>
          <a:prstGeom prst="rect">
            <a:avLst/>
          </a:prstGeom>
          <a:ln>
            <a:noFill/>
          </a:ln>
          <a:effectLst>
            <a:softEdge rad="112500"/>
          </a:effectLst>
        </p:spPr>
      </p:pic>
      <p:pic>
        <p:nvPicPr>
          <p:cNvPr id="4103" name="Picture 7"/>
          <p:cNvPicPr>
            <a:picLocks noChangeAspect="1" noChangeArrowheads="1"/>
          </p:cNvPicPr>
          <p:nvPr/>
        </p:nvPicPr>
        <p:blipFill>
          <a:blip r:embed="rId6"/>
          <a:srcRect/>
          <a:stretch>
            <a:fillRect/>
          </a:stretch>
        </p:blipFill>
        <p:spPr bwMode="auto">
          <a:xfrm>
            <a:off x="8062914" y="3584575"/>
            <a:ext cx="4129086" cy="3082925"/>
          </a:xfrm>
          <a:prstGeom prst="rect">
            <a:avLst/>
          </a:prstGeom>
          <a:ln>
            <a:noFill/>
          </a:ln>
          <a:effectLst>
            <a:softEdge rad="112500"/>
          </a:effectLst>
        </p:spPr>
      </p:pic>
      <p:sp>
        <p:nvSpPr>
          <p:cNvPr id="8" name="Rectangle 7"/>
          <p:cNvSpPr/>
          <p:nvPr/>
        </p:nvSpPr>
        <p:spPr>
          <a:xfrm>
            <a:off x="0" y="6305788"/>
            <a:ext cx="4137030" cy="369332"/>
          </a:xfrm>
          <a:prstGeom prst="rect">
            <a:avLst/>
          </a:prstGeom>
          <a:solidFill>
            <a:schemeClr val="accent6">
              <a:lumMod val="40000"/>
              <a:lumOff val="60000"/>
            </a:schemeClr>
          </a:solidFill>
        </p:spPr>
        <p:txBody>
          <a:bodyPr wrap="none">
            <a:spAutoFit/>
          </a:bodyPr>
          <a:lstStyle/>
          <a:p>
            <a:r>
              <a:rPr lang="en-CA" dirty="0"/>
              <a:t>https://www.buetk.edu.pk/university-life/</a:t>
            </a:r>
          </a:p>
        </p:txBody>
      </p:sp>
      <p:sp>
        <p:nvSpPr>
          <p:cNvPr id="9" name="Slide Number Placeholder 8"/>
          <p:cNvSpPr>
            <a:spLocks noGrp="1"/>
          </p:cNvSpPr>
          <p:nvPr>
            <p:ph type="sldNum" sz="quarter" idx="12"/>
          </p:nvPr>
        </p:nvSpPr>
        <p:spPr/>
        <p:txBody>
          <a:bodyPr/>
          <a:lstStyle/>
          <a:p>
            <a:fld id="{1580FAA6-AA51-426B-A5D1-7C99CEFCC8C2}" type="slidenum">
              <a:rPr lang="en-US" smtClean="0"/>
              <a:pPr/>
              <a:t>28</a:t>
            </a:fld>
            <a:endParaRPr lang="en-US" dirty="0"/>
          </a:p>
        </p:txBody>
      </p:sp>
      <p:sp>
        <p:nvSpPr>
          <p:cNvPr id="10" name="Footer Placeholder 9"/>
          <p:cNvSpPr>
            <a:spLocks noGrp="1"/>
          </p:cNvSpPr>
          <p:nvPr>
            <p:ph type="ftr" sz="quarter" idx="11"/>
          </p:nvPr>
        </p:nvSpPr>
        <p:spPr/>
        <p:txBody>
          <a:bodyPr/>
          <a:lstStyle/>
          <a:p>
            <a:r>
              <a:rPr lang="en-CA" dirty="0"/>
              <a:t>PEC Zero Visit 2022 Biomedical Engineering Program</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03275"/>
          </a:xfrm>
        </p:spPr>
        <p:txBody>
          <a:bodyPr>
            <a:normAutofit/>
          </a:bodyPr>
          <a:lstStyle/>
          <a:p>
            <a:pPr algn="ctr"/>
            <a:r>
              <a:rPr lang="en-CA" sz="3200" b="1" dirty="0">
                <a:latin typeface="Bahnschrift" pitchFamily="34" charset="0"/>
              </a:rPr>
              <a:t>Indoor Games </a:t>
            </a:r>
          </a:p>
        </p:txBody>
      </p:sp>
      <p:sp>
        <p:nvSpPr>
          <p:cNvPr id="4" name="Rectangle 3"/>
          <p:cNvSpPr/>
          <p:nvPr/>
        </p:nvSpPr>
        <p:spPr>
          <a:xfrm>
            <a:off x="352697" y="6253537"/>
            <a:ext cx="4137030" cy="369332"/>
          </a:xfrm>
          <a:prstGeom prst="rect">
            <a:avLst/>
          </a:prstGeom>
          <a:solidFill>
            <a:schemeClr val="accent6">
              <a:lumMod val="40000"/>
              <a:lumOff val="60000"/>
            </a:schemeClr>
          </a:solidFill>
        </p:spPr>
        <p:txBody>
          <a:bodyPr wrap="none">
            <a:spAutoFit/>
          </a:bodyPr>
          <a:lstStyle/>
          <a:p>
            <a:r>
              <a:rPr lang="en-CA" dirty="0"/>
              <a:t>https://www.buetk.edu.pk/university-life/</a:t>
            </a:r>
          </a:p>
        </p:txBody>
      </p:sp>
      <p:pic>
        <p:nvPicPr>
          <p:cNvPr id="2050" name="Picture 2"/>
          <p:cNvPicPr>
            <a:picLocks noChangeAspect="1" noChangeArrowheads="1"/>
          </p:cNvPicPr>
          <p:nvPr/>
        </p:nvPicPr>
        <p:blipFill>
          <a:blip r:embed="rId2"/>
          <a:srcRect/>
          <a:stretch>
            <a:fillRect/>
          </a:stretch>
        </p:blipFill>
        <p:spPr bwMode="auto">
          <a:xfrm>
            <a:off x="0" y="1148852"/>
            <a:ext cx="3213463" cy="372427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0" y="809898"/>
            <a:ext cx="3213463" cy="365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Gym  </a:t>
            </a:r>
          </a:p>
        </p:txBody>
      </p:sp>
      <p:pic>
        <p:nvPicPr>
          <p:cNvPr id="2051" name="Picture 3"/>
          <p:cNvPicPr>
            <a:picLocks noChangeAspect="1" noChangeArrowheads="1"/>
          </p:cNvPicPr>
          <p:nvPr/>
        </p:nvPicPr>
        <p:blipFill>
          <a:blip r:embed="rId3"/>
          <a:srcRect/>
          <a:stretch>
            <a:fillRect/>
          </a:stretch>
        </p:blipFill>
        <p:spPr bwMode="auto">
          <a:xfrm>
            <a:off x="3345044" y="1626870"/>
            <a:ext cx="2833688" cy="4152900"/>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326675" y="1314995"/>
            <a:ext cx="2799805" cy="365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Snooker Club  </a:t>
            </a:r>
          </a:p>
        </p:txBody>
      </p:sp>
      <p:pic>
        <p:nvPicPr>
          <p:cNvPr id="2052" name="Picture 4"/>
          <p:cNvPicPr>
            <a:picLocks noChangeAspect="1" noChangeArrowheads="1"/>
          </p:cNvPicPr>
          <p:nvPr/>
        </p:nvPicPr>
        <p:blipFill>
          <a:blip r:embed="rId4"/>
          <a:srcRect/>
          <a:stretch>
            <a:fillRect/>
          </a:stretch>
        </p:blipFill>
        <p:spPr bwMode="auto">
          <a:xfrm>
            <a:off x="6452780" y="2361246"/>
            <a:ext cx="3257550" cy="3781425"/>
          </a:xfrm>
          <a:prstGeom prst="rect">
            <a:avLst/>
          </a:prstGeom>
          <a:noFill/>
          <a:ln w="9525">
            <a:noFill/>
            <a:miter lim="800000"/>
            <a:headEnd/>
            <a:tailEnd/>
          </a:ln>
          <a:effectLst/>
        </p:spPr>
      </p:pic>
      <p:sp>
        <p:nvSpPr>
          <p:cNvPr id="11" name="Rectangle 10"/>
          <p:cNvSpPr/>
          <p:nvPr/>
        </p:nvSpPr>
        <p:spPr>
          <a:xfrm>
            <a:off x="6431280" y="1989909"/>
            <a:ext cx="3274422" cy="365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Table Tennis   </a:t>
            </a:r>
          </a:p>
        </p:txBody>
      </p:sp>
      <p:pic>
        <p:nvPicPr>
          <p:cNvPr id="2053" name="Picture 5"/>
          <p:cNvPicPr>
            <a:picLocks noChangeAspect="1" noChangeArrowheads="1"/>
          </p:cNvPicPr>
          <p:nvPr/>
        </p:nvPicPr>
        <p:blipFill>
          <a:blip r:embed="rId5"/>
          <a:srcRect/>
          <a:stretch>
            <a:fillRect/>
          </a:stretch>
        </p:blipFill>
        <p:spPr bwMode="auto">
          <a:xfrm>
            <a:off x="9897428" y="2660877"/>
            <a:ext cx="2294572" cy="3495675"/>
          </a:xfrm>
          <a:prstGeom prst="rect">
            <a:avLst/>
          </a:prstGeom>
          <a:noFill/>
          <a:ln w="9525">
            <a:noFill/>
            <a:miter lim="800000"/>
            <a:headEnd/>
            <a:tailEnd/>
          </a:ln>
          <a:effectLst/>
        </p:spPr>
      </p:pic>
      <p:sp>
        <p:nvSpPr>
          <p:cNvPr id="13" name="Rectangle 12"/>
          <p:cNvSpPr/>
          <p:nvPr/>
        </p:nvSpPr>
        <p:spPr>
          <a:xfrm>
            <a:off x="9927772" y="2220686"/>
            <a:ext cx="2090058" cy="3657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t>Badminton Court   </a:t>
            </a:r>
          </a:p>
        </p:txBody>
      </p:sp>
      <p:sp>
        <p:nvSpPr>
          <p:cNvPr id="14" name="Slide Number Placeholder 13"/>
          <p:cNvSpPr>
            <a:spLocks noGrp="1"/>
          </p:cNvSpPr>
          <p:nvPr>
            <p:ph type="sldNum" sz="quarter" idx="12"/>
          </p:nvPr>
        </p:nvSpPr>
        <p:spPr/>
        <p:txBody>
          <a:bodyPr/>
          <a:lstStyle/>
          <a:p>
            <a:fld id="{1580FAA6-AA51-426B-A5D1-7C99CEFCC8C2}" type="slidenum">
              <a:rPr lang="en-US" smtClean="0"/>
              <a:pPr/>
              <a:t>29</a:t>
            </a:fld>
            <a:endParaRPr lang="en-US" dirty="0"/>
          </a:p>
        </p:txBody>
      </p:sp>
      <p:sp>
        <p:nvSpPr>
          <p:cNvPr id="15" name="Footer Placeholder 14"/>
          <p:cNvSpPr>
            <a:spLocks noGrp="1"/>
          </p:cNvSpPr>
          <p:nvPr>
            <p:ph type="ftr" sz="quarter" idx="11"/>
          </p:nvPr>
        </p:nvSpPr>
        <p:spPr/>
        <p:txBody>
          <a:bodyPr/>
          <a:lstStyle/>
          <a:p>
            <a:r>
              <a:rPr lang="en-CA" dirty="0"/>
              <a:t>PEC Zero Visit 2022 Biomedical Engineering Program</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7712" y="1155237"/>
            <a:ext cx="7019365" cy="1325563"/>
          </a:xfrm>
        </p:spPr>
        <p:txBody>
          <a:bodyPr>
            <a:normAutofit/>
          </a:bodyPr>
          <a:lstStyle/>
          <a:p>
            <a:pPr algn="ctr"/>
            <a:r>
              <a:rPr lang="en-CA" sz="3000" b="1" dirty="0">
                <a:latin typeface="Bahnschrift" pitchFamily="34" charset="0"/>
              </a:rPr>
              <a:t>Vision and Mission of the Institute </a:t>
            </a:r>
          </a:p>
        </p:txBody>
      </p:sp>
      <p:sp>
        <p:nvSpPr>
          <p:cNvPr id="4" name="Content Placeholder 3"/>
          <p:cNvSpPr>
            <a:spLocks noGrp="1"/>
          </p:cNvSpPr>
          <p:nvPr>
            <p:ph idx="1"/>
          </p:nvPr>
        </p:nvSpPr>
        <p:spPr>
          <a:xfrm>
            <a:off x="420188" y="2243636"/>
            <a:ext cx="5101723" cy="3778341"/>
          </a:xfrm>
          <a:prstGeom prst="hexagon">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34299" tIns="17150" rIns="34299" bIns="17150" numCol="1" spcCol="0" rtlCol="0" fromWordArt="0" anchor="ctr" anchorCtr="0" forceAA="0" compatLnSpc="1">
            <a:prstTxWarp prst="textNoShape">
              <a:avLst/>
            </a:prstTxWarp>
            <a:noAutofit/>
          </a:bodyPr>
          <a:lstStyle/>
          <a:p>
            <a:pPr>
              <a:buNone/>
            </a:pPr>
            <a:r>
              <a:rPr lang="en-CA" sz="3000" dirty="0"/>
              <a:t>            </a:t>
            </a:r>
            <a:r>
              <a:rPr lang="en-CA" sz="3000" b="1" dirty="0"/>
              <a:t>Our </a:t>
            </a:r>
            <a:r>
              <a:rPr lang="en-CA" sz="2400" b="1" dirty="0"/>
              <a:t>Vision </a:t>
            </a:r>
          </a:p>
          <a:p>
            <a:pPr algn="just">
              <a:buNone/>
            </a:pPr>
            <a:r>
              <a:rPr lang="en-CA" sz="2400" dirty="0"/>
              <a:t>To  become a world class higher education institute leading  to socio economic  development of the region and beyond.</a:t>
            </a:r>
          </a:p>
        </p:txBody>
      </p:sp>
      <p:sp>
        <p:nvSpPr>
          <p:cNvPr id="5" name="Content Placeholder 3"/>
          <p:cNvSpPr txBox="1">
            <a:spLocks/>
          </p:cNvSpPr>
          <p:nvPr/>
        </p:nvSpPr>
        <p:spPr>
          <a:xfrm>
            <a:off x="5536474" y="2265407"/>
            <a:ext cx="5092337" cy="3778341"/>
          </a:xfrm>
          <a:prstGeom prst="hexagon">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4299" tIns="17150" rIns="34299" bIns="17150" numCol="1" spcCol="0" rtlCol="0" fromWordArt="0" anchor="ctr" anchorCtr="0" forceAA="0" compatLnSpc="1">
            <a:prstTxWarp prst="textNoShape">
              <a:avLst/>
            </a:prstTxWarp>
            <a:noAutofit/>
          </a:bodyPr>
          <a:lstStyle/>
          <a:p>
            <a:pPr fontAlgn="base"/>
            <a:r>
              <a:rPr lang="en-CA" sz="2400" b="1" dirty="0"/>
              <a:t>         Our Mission</a:t>
            </a:r>
          </a:p>
          <a:p>
            <a:pPr algn="just" fontAlgn="base"/>
            <a:r>
              <a:rPr lang="en-CA" sz="2400" dirty="0"/>
              <a:t>To impart quality education and research with professional excellence on strong ethical foundation to serve the region and beyond.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CA" sz="2600" b="0" i="0" u="none" strike="noStrike" kern="1200" cap="none" spc="0" normalizeH="0" baseline="0" noProof="0" dirty="0">
              <a:ln>
                <a:noFill/>
              </a:ln>
              <a:solidFill>
                <a:schemeClr val="lt1"/>
              </a:solidFill>
              <a:effectLst/>
              <a:uLnTx/>
              <a:uFillTx/>
              <a:latin typeface="+mn-lt"/>
              <a:ea typeface="+mn-ea"/>
              <a:cs typeface="+mn-cs"/>
            </a:endParaRPr>
          </a:p>
        </p:txBody>
      </p:sp>
      <p:pic>
        <p:nvPicPr>
          <p:cNvPr id="6" name="Picture 4" descr="Homepage - BUET KHUZDAR"/>
          <p:cNvPicPr>
            <a:picLocks noChangeAspect="1" noChangeArrowheads="1"/>
          </p:cNvPicPr>
          <p:nvPr/>
        </p:nvPicPr>
        <p:blipFill>
          <a:blip r:embed="rId2"/>
          <a:srcRect/>
          <a:stretch>
            <a:fillRect/>
          </a:stretch>
        </p:blipFill>
        <p:spPr bwMode="auto">
          <a:xfrm>
            <a:off x="10198064" y="249382"/>
            <a:ext cx="1667435" cy="1667435"/>
          </a:xfrm>
          <a:prstGeom prst="rect">
            <a:avLst/>
          </a:prstGeom>
          <a:noFill/>
        </p:spPr>
      </p:pic>
      <p:sp>
        <p:nvSpPr>
          <p:cNvPr id="7" name="Rectangle 6"/>
          <p:cNvSpPr/>
          <p:nvPr/>
        </p:nvSpPr>
        <p:spPr>
          <a:xfrm>
            <a:off x="271322" y="6287980"/>
            <a:ext cx="2688236" cy="369332"/>
          </a:xfrm>
          <a:prstGeom prst="rect">
            <a:avLst/>
          </a:prstGeom>
          <a:solidFill>
            <a:schemeClr val="accent6">
              <a:lumMod val="60000"/>
              <a:lumOff val="40000"/>
            </a:schemeClr>
          </a:solidFill>
        </p:spPr>
        <p:txBody>
          <a:bodyPr wrap="none">
            <a:spAutoFit/>
          </a:bodyPr>
          <a:lstStyle/>
          <a:p>
            <a:r>
              <a:rPr lang="en-CA" dirty="0"/>
              <a:t>http://www.buetk.edu.pk/</a:t>
            </a:r>
          </a:p>
        </p:txBody>
      </p:sp>
      <p:sp>
        <p:nvSpPr>
          <p:cNvPr id="8" name="Slide Number Placeholder 7"/>
          <p:cNvSpPr>
            <a:spLocks noGrp="1"/>
          </p:cNvSpPr>
          <p:nvPr>
            <p:ph type="sldNum" sz="quarter" idx="12"/>
          </p:nvPr>
        </p:nvSpPr>
        <p:spPr/>
        <p:txBody>
          <a:bodyPr/>
          <a:lstStyle/>
          <a:p>
            <a:fld id="{1580FAA6-AA51-426B-A5D1-7C99CEFCC8C2}" type="slidenum">
              <a:rPr lang="en-US" smtClean="0"/>
              <a:pPr/>
              <a:t>3</a:t>
            </a:fld>
            <a:endParaRPr lang="en-US" dirty="0"/>
          </a:p>
        </p:txBody>
      </p:sp>
      <p:sp>
        <p:nvSpPr>
          <p:cNvPr id="9" name="Footer Placeholder 8"/>
          <p:cNvSpPr>
            <a:spLocks noGrp="1"/>
          </p:cNvSpPr>
          <p:nvPr>
            <p:ph type="ftr" sz="quarter" idx="11"/>
          </p:nvPr>
        </p:nvSpPr>
        <p:spPr/>
        <p:txBody>
          <a:bodyPr/>
          <a:lstStyle/>
          <a:p>
            <a:r>
              <a:rPr lang="en-CA" dirty="0"/>
              <a:t>PEC Zero Visit 2022 Biomedical Engineering Program</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a:buNone/>
            </a:pPr>
            <a:endParaRPr lang="en-CA" sz="6600" dirty="0">
              <a:latin typeface="Algerian" pitchFamily="82" charset="0"/>
            </a:endParaRPr>
          </a:p>
          <a:p>
            <a:pPr>
              <a:buNone/>
            </a:pPr>
            <a:r>
              <a:rPr lang="en-CA" sz="6600" dirty="0">
                <a:latin typeface="Algerian" pitchFamily="82" charset="0"/>
              </a:rPr>
              <a:t>               </a:t>
            </a:r>
            <a:r>
              <a:rPr lang="en-CA" sz="8800" dirty="0">
                <a:solidFill>
                  <a:schemeClr val="accent1">
                    <a:lumMod val="75000"/>
                  </a:schemeClr>
                </a:solidFill>
                <a:latin typeface="Algerian" pitchFamily="82" charset="0"/>
              </a:rPr>
              <a:t>Thanks</a:t>
            </a:r>
          </a:p>
        </p:txBody>
      </p:sp>
      <p:sp>
        <p:nvSpPr>
          <p:cNvPr id="3" name="Slide Number Placeholder 2"/>
          <p:cNvSpPr>
            <a:spLocks noGrp="1"/>
          </p:cNvSpPr>
          <p:nvPr>
            <p:ph type="sldNum" sz="quarter" idx="12"/>
          </p:nvPr>
        </p:nvSpPr>
        <p:spPr/>
        <p:txBody>
          <a:bodyPr/>
          <a:lstStyle/>
          <a:p>
            <a:fld id="{1580FAA6-AA51-426B-A5D1-7C99CEFCC8C2}" type="slidenum">
              <a:rPr lang="en-US" smtClean="0"/>
              <a:pPr/>
              <a:t>30</a:t>
            </a:fld>
            <a:endParaRPr lang="en-US" dirty="0"/>
          </a:p>
        </p:txBody>
      </p:sp>
      <p:sp>
        <p:nvSpPr>
          <p:cNvPr id="5" name="Footer Placeholder 4"/>
          <p:cNvSpPr>
            <a:spLocks noGrp="1"/>
          </p:cNvSpPr>
          <p:nvPr>
            <p:ph type="ftr" sz="quarter" idx="11"/>
          </p:nvPr>
        </p:nvSpPr>
        <p:spPr/>
        <p:txBody>
          <a:bodyPr/>
          <a:lstStyle/>
          <a:p>
            <a:r>
              <a:rPr lang="en-CA" dirty="0"/>
              <a:t>PEC Zero Visit 2022 Biomedical Engineering Program</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894" y="365125"/>
            <a:ext cx="10515600" cy="1325563"/>
          </a:xfrm>
        </p:spPr>
        <p:txBody>
          <a:bodyPr>
            <a:normAutofit/>
          </a:bodyPr>
          <a:lstStyle/>
          <a:p>
            <a:pPr algn="ctr"/>
            <a:r>
              <a:rPr lang="en-CA" sz="3000" b="1" dirty="0">
                <a:latin typeface="Bahnschrift" pitchFamily="34" charset="0"/>
              </a:rPr>
              <a:t>Organogram of Balochistan University of Engineering and Technology Khuzdar</a:t>
            </a:r>
          </a:p>
        </p:txBody>
      </p:sp>
      <p:graphicFrame>
        <p:nvGraphicFramePr>
          <p:cNvPr id="4" name="Diagram 3"/>
          <p:cNvGraphicFramePr/>
          <p:nvPr/>
        </p:nvGraphicFramePr>
        <p:xfrm>
          <a:off x="571500" y="1740647"/>
          <a:ext cx="11067506" cy="43335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Homepage - BUET KHUZDAR"/>
          <p:cNvPicPr>
            <a:picLocks noChangeAspect="1" noChangeArrowheads="1"/>
          </p:cNvPicPr>
          <p:nvPr/>
        </p:nvPicPr>
        <p:blipFill>
          <a:blip r:embed="rId7"/>
          <a:srcRect/>
          <a:stretch>
            <a:fillRect/>
          </a:stretch>
        </p:blipFill>
        <p:spPr bwMode="auto">
          <a:xfrm>
            <a:off x="10699376" y="1"/>
            <a:ext cx="1492624" cy="1492624"/>
          </a:xfrm>
          <a:prstGeom prst="rect">
            <a:avLst/>
          </a:prstGeom>
          <a:noFill/>
        </p:spPr>
      </p:pic>
      <p:sp>
        <p:nvSpPr>
          <p:cNvPr id="6" name="Slide Number Placeholder 5"/>
          <p:cNvSpPr>
            <a:spLocks noGrp="1"/>
          </p:cNvSpPr>
          <p:nvPr>
            <p:ph type="sldNum" sz="quarter" idx="12"/>
          </p:nvPr>
        </p:nvSpPr>
        <p:spPr/>
        <p:txBody>
          <a:bodyPr/>
          <a:lstStyle/>
          <a:p>
            <a:fld id="{1580FAA6-AA51-426B-A5D1-7C99CEFCC8C2}" type="slidenum">
              <a:rPr lang="en-US" smtClean="0"/>
              <a:pPr/>
              <a:t>4</a:t>
            </a:fld>
            <a:endParaRPr lang="en-US" dirty="0"/>
          </a:p>
        </p:txBody>
      </p:sp>
      <p:sp>
        <p:nvSpPr>
          <p:cNvPr id="7" name="Footer Placeholder 6"/>
          <p:cNvSpPr>
            <a:spLocks noGrp="1"/>
          </p:cNvSpPr>
          <p:nvPr>
            <p:ph type="ftr" sz="quarter" idx="11"/>
          </p:nvPr>
        </p:nvSpPr>
        <p:spPr/>
        <p:txBody>
          <a:bodyPr/>
          <a:lstStyle/>
          <a:p>
            <a:r>
              <a:rPr lang="en-CA" dirty="0"/>
              <a:t>PEC Zero Visit 2022 Biomedical Engineering Program</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4326" y="169182"/>
            <a:ext cx="10515600" cy="640715"/>
          </a:xfrm>
        </p:spPr>
        <p:txBody>
          <a:bodyPr>
            <a:normAutofit/>
          </a:bodyPr>
          <a:lstStyle/>
          <a:p>
            <a:pPr algn="ctr"/>
            <a:r>
              <a:rPr lang="en-CA" sz="3000" b="1" dirty="0">
                <a:latin typeface="Bahnschrift" pitchFamily="34" charset="0"/>
              </a:rPr>
              <a:t>MOU with Jhalawan Medical College Khuzdar</a:t>
            </a:r>
          </a:p>
        </p:txBody>
      </p:sp>
      <p:pic>
        <p:nvPicPr>
          <p:cNvPr id="46082" name="Picture 2" descr="http://www.jmck.com.pk/img/featured/Community%20Service.jpg"/>
          <p:cNvPicPr>
            <a:picLocks noChangeAspect="1" noChangeArrowheads="1"/>
          </p:cNvPicPr>
          <p:nvPr/>
        </p:nvPicPr>
        <p:blipFill>
          <a:blip r:embed="rId2"/>
          <a:srcRect/>
          <a:stretch>
            <a:fillRect/>
          </a:stretch>
        </p:blipFill>
        <p:spPr bwMode="auto">
          <a:xfrm>
            <a:off x="8310283" y="3384431"/>
            <a:ext cx="2679401" cy="23162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4" descr="Homepage - BUET KHUZDAR"/>
          <p:cNvPicPr>
            <a:picLocks noGrp="1" noChangeAspect="1" noChangeArrowheads="1"/>
          </p:cNvPicPr>
          <p:nvPr>
            <p:ph idx="1"/>
          </p:nvPr>
        </p:nvPicPr>
        <p:blipFill>
          <a:blip r:embed="rId3"/>
          <a:srcRect/>
          <a:stretch>
            <a:fillRect/>
          </a:stretch>
        </p:blipFill>
        <p:spPr bwMode="auto">
          <a:xfrm>
            <a:off x="1741488" y="871539"/>
            <a:ext cx="2189162" cy="2189162"/>
          </a:xfrm>
          <a:prstGeom prst="rect">
            <a:avLst/>
          </a:prstGeom>
          <a:noFill/>
        </p:spPr>
      </p:pic>
      <p:sp>
        <p:nvSpPr>
          <p:cNvPr id="20482" name="AutoShape 2" descr="Jhalawan Medical college khuzdar - Home | Facebo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dirty="0"/>
          </a:p>
        </p:txBody>
      </p:sp>
      <p:sp>
        <p:nvSpPr>
          <p:cNvPr id="20484" name="AutoShape 4" descr="Jhalawan Medical college khuzdar - Home | Facebo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dirty="0"/>
          </a:p>
        </p:txBody>
      </p:sp>
      <p:sp>
        <p:nvSpPr>
          <p:cNvPr id="20486" name="AutoShape 6" descr="Jhalawan Medical college khuzdar - Home | Facebo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dirty="0"/>
          </a:p>
        </p:txBody>
      </p:sp>
      <p:sp>
        <p:nvSpPr>
          <p:cNvPr id="20488" name="AutoShape 8" descr="Jhalawan Medical college khuzdar - Home | Faceboo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CA" dirty="0"/>
          </a:p>
        </p:txBody>
      </p:sp>
      <p:sp>
        <p:nvSpPr>
          <p:cNvPr id="12" name="Vertical Scroll 11"/>
          <p:cNvSpPr/>
          <p:nvPr/>
        </p:nvSpPr>
        <p:spPr>
          <a:xfrm>
            <a:off x="4498042" y="1113865"/>
            <a:ext cx="3263900" cy="4432300"/>
          </a:xfrm>
          <a:prstGeom prst="verticalScroll">
            <a:avLst/>
          </a:prstGeom>
          <a:solidFill>
            <a:schemeClr val="accent6">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buFont typeface="Arial" pitchFamily="34" charset="0"/>
              <a:buChar char="•"/>
            </a:pPr>
            <a:r>
              <a:rPr lang="en-US" sz="2200" dirty="0"/>
              <a:t>Anatomy Lab</a:t>
            </a:r>
          </a:p>
          <a:p>
            <a:pPr>
              <a:buFont typeface="Arial" pitchFamily="34" charset="0"/>
              <a:buChar char="•"/>
            </a:pPr>
            <a:r>
              <a:rPr lang="en-US" sz="2200" dirty="0"/>
              <a:t>Biochemistry  Lab</a:t>
            </a:r>
          </a:p>
          <a:p>
            <a:pPr>
              <a:buFont typeface="Arial" pitchFamily="34" charset="0"/>
              <a:buChar char="•"/>
            </a:pPr>
            <a:r>
              <a:rPr lang="en-US" sz="2200" dirty="0"/>
              <a:t>Physiology I Lab</a:t>
            </a:r>
          </a:p>
          <a:p>
            <a:pPr>
              <a:buFont typeface="Arial" pitchFamily="34" charset="0"/>
              <a:buChar char="•"/>
            </a:pPr>
            <a:r>
              <a:rPr lang="en-US" sz="2200" dirty="0"/>
              <a:t>Physiology II Lab</a:t>
            </a:r>
          </a:p>
          <a:p>
            <a:pPr algn="ctr"/>
            <a:endParaRPr lang="en-CA" dirty="0"/>
          </a:p>
        </p:txBody>
      </p:sp>
      <p:pic>
        <p:nvPicPr>
          <p:cNvPr id="11" name="Picture 2"/>
          <p:cNvPicPr>
            <a:picLocks noChangeAspect="1" noChangeArrowheads="1"/>
          </p:cNvPicPr>
          <p:nvPr/>
        </p:nvPicPr>
        <p:blipFill>
          <a:blip r:embed="rId4"/>
          <a:srcRect/>
          <a:stretch>
            <a:fillRect/>
          </a:stretch>
        </p:blipFill>
        <p:spPr bwMode="auto">
          <a:xfrm>
            <a:off x="1323136" y="3637056"/>
            <a:ext cx="2957512" cy="21085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Slide Number Placeholder 12"/>
          <p:cNvSpPr>
            <a:spLocks noGrp="1"/>
          </p:cNvSpPr>
          <p:nvPr>
            <p:ph type="sldNum" sz="quarter" idx="12"/>
          </p:nvPr>
        </p:nvSpPr>
        <p:spPr/>
        <p:txBody>
          <a:bodyPr/>
          <a:lstStyle/>
          <a:p>
            <a:fld id="{1580FAA6-AA51-426B-A5D1-7C99CEFCC8C2}" type="slidenum">
              <a:rPr lang="en-US" smtClean="0"/>
              <a:pPr/>
              <a:t>5</a:t>
            </a:fld>
            <a:endParaRPr lang="en-US" dirty="0"/>
          </a:p>
        </p:txBody>
      </p:sp>
      <p:sp>
        <p:nvSpPr>
          <p:cNvPr id="14" name="Footer Placeholder 13"/>
          <p:cNvSpPr>
            <a:spLocks noGrp="1"/>
          </p:cNvSpPr>
          <p:nvPr>
            <p:ph type="ftr" sz="quarter" idx="11"/>
          </p:nvPr>
        </p:nvSpPr>
        <p:spPr/>
        <p:txBody>
          <a:bodyPr/>
          <a:lstStyle/>
          <a:p>
            <a:r>
              <a:rPr lang="en-CA" dirty="0"/>
              <a:t>PEC Zero Visit 2022 Biomedical Engineering Program</a:t>
            </a:r>
            <a:endParaRPr lang="en-US" dirty="0"/>
          </a:p>
        </p:txBody>
      </p:sp>
      <p:pic>
        <p:nvPicPr>
          <p:cNvPr id="1026" name="Picture 2" descr="logo">
            <a:extLst>
              <a:ext uri="{FF2B5EF4-FFF2-40B4-BE49-F238E27FC236}">
                <a16:creationId xmlns:a16="http://schemas.microsoft.com/office/drawing/2014/main" xmlns="" id="{9BA4DCE0-5EEC-454C-9A65-AA93122D9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5763" y="803563"/>
            <a:ext cx="2255982" cy="22559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7389" y="195309"/>
            <a:ext cx="9986682" cy="666840"/>
          </a:xfrm>
        </p:spPr>
        <p:txBody>
          <a:bodyPr>
            <a:normAutofit/>
          </a:bodyPr>
          <a:lstStyle/>
          <a:p>
            <a:r>
              <a:rPr lang="en-CA" sz="3000" b="1" dirty="0">
                <a:latin typeface="Bahnschrift" pitchFamily="34" charset="0"/>
              </a:rPr>
              <a:t>Vision and Mission of Biomedical Engineering Program</a:t>
            </a:r>
          </a:p>
        </p:txBody>
      </p:sp>
      <p:sp>
        <p:nvSpPr>
          <p:cNvPr id="4" name="Content Placeholder 3"/>
          <p:cNvSpPr>
            <a:spLocks noGrp="1"/>
          </p:cNvSpPr>
          <p:nvPr>
            <p:ph idx="1"/>
          </p:nvPr>
        </p:nvSpPr>
        <p:spPr>
          <a:xfrm>
            <a:off x="0" y="770709"/>
            <a:ext cx="6350000" cy="2286000"/>
          </a:xfrm>
          <a:prstGeom prst="hexagon">
            <a:avLst/>
          </a:prstGeom>
          <a:solidFill>
            <a:schemeClr val="accent6">
              <a:lumMod val="60000"/>
              <a:lumOff val="40000"/>
            </a:schemeClr>
          </a:solid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34299" tIns="17150" rIns="34299" bIns="17150" numCol="1" spcCol="0" rtlCol="0" fromWordArt="0" anchor="ctr" anchorCtr="0" forceAA="0" compatLnSpc="1">
            <a:prstTxWarp prst="textNoShape">
              <a:avLst/>
            </a:prstTxWarp>
            <a:noAutofit/>
          </a:bodyPr>
          <a:lstStyle/>
          <a:p>
            <a:pPr>
              <a:buNone/>
            </a:pPr>
            <a:r>
              <a:rPr lang="en-CA" sz="3000" dirty="0"/>
              <a:t>            </a:t>
            </a:r>
            <a:r>
              <a:rPr lang="en-CA" sz="3000" b="1" dirty="0"/>
              <a:t>Our </a:t>
            </a:r>
            <a:r>
              <a:rPr lang="en-CA" sz="2400" b="1" dirty="0"/>
              <a:t>Vision</a:t>
            </a:r>
          </a:p>
          <a:p>
            <a:pPr algn="just">
              <a:buNone/>
            </a:pPr>
            <a:r>
              <a:rPr lang="en-CA" sz="2000" dirty="0"/>
              <a:t>To become a leading Biomedical Engineering department in the region and beyond through advancement in biomedical technologies and research for human well being.  </a:t>
            </a:r>
          </a:p>
          <a:p>
            <a:pPr>
              <a:buNone/>
            </a:pPr>
            <a:endParaRPr lang="en-CA" sz="2400" b="1" dirty="0"/>
          </a:p>
        </p:txBody>
      </p:sp>
      <p:sp>
        <p:nvSpPr>
          <p:cNvPr id="5" name="Content Placeholder 3"/>
          <p:cNvSpPr txBox="1">
            <a:spLocks/>
          </p:cNvSpPr>
          <p:nvPr/>
        </p:nvSpPr>
        <p:spPr>
          <a:xfrm>
            <a:off x="6342019" y="796835"/>
            <a:ext cx="5175430" cy="2246811"/>
          </a:xfrm>
          <a:prstGeom prst="hexagon">
            <a:avLst/>
          </a:prstGeom>
          <a:solidFill>
            <a:schemeClr val="accent5">
              <a:lumMod val="75000"/>
            </a:schemeClr>
          </a:solidFill>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34299" tIns="17150" rIns="34299" bIns="17150" numCol="1" spcCol="0" rtlCol="0" fromWordArt="0" anchor="ctr" anchorCtr="0" forceAA="0" compatLnSpc="1">
            <a:prstTxWarp prst="textNoShape">
              <a:avLst/>
            </a:prstTxWarp>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3000" b="0" i="0" u="none" strike="noStrike" kern="1200" cap="none" spc="0" normalizeH="0" baseline="0" noProof="0" dirty="0">
                <a:ln>
                  <a:noFill/>
                </a:ln>
                <a:solidFill>
                  <a:schemeClr val="lt1"/>
                </a:solidFill>
                <a:effectLst/>
                <a:uLnTx/>
                <a:uFillTx/>
                <a:latin typeface="+mn-lt"/>
                <a:ea typeface="+mn-ea"/>
                <a:cs typeface="+mn-cs"/>
              </a:rPr>
              <a:t>            </a:t>
            </a:r>
            <a:r>
              <a:rPr kumimoji="0" lang="en-CA" sz="3000" b="1" i="0" u="none" strike="noStrike" kern="1200" cap="none" spc="0" normalizeH="0" baseline="0" noProof="0" dirty="0">
                <a:ln>
                  <a:noFill/>
                </a:ln>
                <a:solidFill>
                  <a:schemeClr val="lt1"/>
                </a:solidFill>
                <a:effectLst/>
                <a:uLnTx/>
                <a:uFillTx/>
                <a:latin typeface="+mn-lt"/>
                <a:ea typeface="+mn-ea"/>
                <a:cs typeface="+mn-cs"/>
              </a:rPr>
              <a:t>Our </a:t>
            </a:r>
            <a:r>
              <a:rPr lang="en-CA" sz="2400" b="1" dirty="0"/>
              <a:t>Mission</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CA" sz="2000" i="0" u="none" strike="noStrike" kern="1200" cap="none" spc="0" normalizeH="0" baseline="0" noProof="0" dirty="0">
                <a:ln>
                  <a:noFill/>
                </a:ln>
                <a:solidFill>
                  <a:schemeClr val="lt1"/>
                </a:solidFill>
                <a:effectLst/>
                <a:uLnTx/>
                <a:uFillTx/>
                <a:ea typeface="+mn-ea"/>
                <a:cs typeface="+mn-cs"/>
              </a:rPr>
              <a:t>The graduates of Biomedical Engineering will be  equipped</a:t>
            </a:r>
            <a:r>
              <a:rPr kumimoji="0" lang="en-CA" sz="2000" i="0" u="none" strike="noStrike" kern="1200" cap="none" spc="0" normalizeH="0" noProof="0" dirty="0">
                <a:ln>
                  <a:noFill/>
                </a:ln>
                <a:solidFill>
                  <a:schemeClr val="lt1"/>
                </a:solidFill>
                <a:effectLst/>
                <a:uLnTx/>
                <a:uFillTx/>
                <a:ea typeface="+mn-ea"/>
                <a:cs typeface="+mn-cs"/>
              </a:rPr>
              <a:t> with diverse range of skills to create enabling  technologies and new knowledge for the improvement </a:t>
            </a:r>
            <a:r>
              <a:rPr lang="en-CA" sz="2000" dirty="0"/>
              <a:t>of human health.</a:t>
            </a:r>
            <a:endParaRPr kumimoji="0" lang="en-CA" sz="2000" i="0" u="none" strike="noStrike" kern="1200" cap="none" spc="0" normalizeH="0" baseline="0" noProof="0" dirty="0">
              <a:ln>
                <a:noFill/>
              </a:ln>
              <a:solidFill>
                <a:schemeClr val="lt1"/>
              </a:solidFill>
              <a:effectLst/>
              <a:uLnTx/>
              <a:uFillTx/>
              <a:ea typeface="+mn-ea"/>
              <a:cs typeface="+mn-cs"/>
            </a:endParaRPr>
          </a:p>
        </p:txBody>
      </p:sp>
      <p:pic>
        <p:nvPicPr>
          <p:cNvPr id="6" name="Picture 5" descr="Homepage - BUET KHUZDAR"/>
          <p:cNvPicPr>
            <a:picLocks noChangeAspect="1" noChangeArrowheads="1"/>
          </p:cNvPicPr>
          <p:nvPr/>
        </p:nvPicPr>
        <p:blipFill>
          <a:blip r:embed="rId2"/>
          <a:srcRect/>
          <a:stretch>
            <a:fillRect/>
          </a:stretch>
        </p:blipFill>
        <p:spPr bwMode="auto">
          <a:xfrm>
            <a:off x="10699376" y="1"/>
            <a:ext cx="1492624" cy="1492624"/>
          </a:xfrm>
          <a:prstGeom prst="rect">
            <a:avLst/>
          </a:prstGeom>
          <a:noFill/>
        </p:spPr>
      </p:pic>
      <p:sp>
        <p:nvSpPr>
          <p:cNvPr id="14" name="Rectangle 13"/>
          <p:cNvSpPr/>
          <p:nvPr/>
        </p:nvSpPr>
        <p:spPr>
          <a:xfrm>
            <a:off x="305840" y="6488668"/>
            <a:ext cx="3820982" cy="369332"/>
          </a:xfrm>
          <a:prstGeom prst="rect">
            <a:avLst/>
          </a:prstGeom>
          <a:solidFill>
            <a:schemeClr val="accent6">
              <a:lumMod val="40000"/>
              <a:lumOff val="60000"/>
            </a:schemeClr>
          </a:solidFill>
        </p:spPr>
        <p:txBody>
          <a:bodyPr wrap="none">
            <a:spAutoFit/>
          </a:bodyPr>
          <a:lstStyle/>
          <a:p>
            <a:r>
              <a:rPr lang="en-CA" dirty="0"/>
              <a:t>https://www.sdgpakistan.pk/web/sdgs</a:t>
            </a:r>
          </a:p>
        </p:txBody>
      </p:sp>
      <p:pic>
        <p:nvPicPr>
          <p:cNvPr id="22530" name="Picture 2"/>
          <p:cNvPicPr>
            <a:picLocks noChangeAspect="1" noChangeArrowheads="1"/>
          </p:cNvPicPr>
          <p:nvPr/>
        </p:nvPicPr>
        <p:blipFill>
          <a:blip r:embed="rId3"/>
          <a:srcRect/>
          <a:stretch>
            <a:fillRect/>
          </a:stretch>
        </p:blipFill>
        <p:spPr bwMode="auto">
          <a:xfrm>
            <a:off x="1850571" y="3422469"/>
            <a:ext cx="8521337" cy="1682456"/>
          </a:xfrm>
          <a:prstGeom prst="rect">
            <a:avLst/>
          </a:prstGeom>
          <a:noFill/>
          <a:ln w="9525">
            <a:noFill/>
            <a:miter lim="800000"/>
            <a:headEnd/>
            <a:tailEnd/>
          </a:ln>
          <a:effectLst/>
        </p:spPr>
      </p:pic>
      <p:sp>
        <p:nvSpPr>
          <p:cNvPr id="17" name="Down Arrow 16"/>
          <p:cNvSpPr/>
          <p:nvPr/>
        </p:nvSpPr>
        <p:spPr>
          <a:xfrm>
            <a:off x="3814354" y="3056709"/>
            <a:ext cx="352698" cy="483326"/>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Rectangle 17"/>
          <p:cNvSpPr/>
          <p:nvPr/>
        </p:nvSpPr>
        <p:spPr>
          <a:xfrm>
            <a:off x="4454434" y="4296123"/>
            <a:ext cx="7276011" cy="369332"/>
          </a:xfrm>
          <a:prstGeom prst="rect">
            <a:avLst/>
          </a:prstGeom>
        </p:spPr>
        <p:txBody>
          <a:bodyPr wrap="square">
            <a:spAutoFit/>
          </a:bodyPr>
          <a:lstStyle/>
          <a:p>
            <a:endParaRPr lang="en-CA" dirty="0"/>
          </a:p>
        </p:txBody>
      </p:sp>
      <p:sp>
        <p:nvSpPr>
          <p:cNvPr id="10" name="Rectangle 9"/>
          <p:cNvSpPr/>
          <p:nvPr/>
        </p:nvSpPr>
        <p:spPr>
          <a:xfrm>
            <a:off x="370115" y="4949785"/>
            <a:ext cx="11821885" cy="1908215"/>
          </a:xfrm>
          <a:prstGeom prst="rect">
            <a:avLst/>
          </a:prstGeom>
        </p:spPr>
        <p:txBody>
          <a:bodyPr wrap="square">
            <a:spAutoFit/>
          </a:bodyPr>
          <a:lstStyle/>
          <a:p>
            <a:pPr algn="just"/>
            <a:r>
              <a:rPr lang="en-CA" sz="2000" dirty="0"/>
              <a:t>The people of Balochistan facing limited health care facilities due lack of quality healthcare infrastructure, trained biomedical engineers and awareness regarding modern biomedical tools and equipments. The medical equipments in hospitals facing maintenance, upgradation and operational issues round the year. </a:t>
            </a:r>
          </a:p>
          <a:p>
            <a:pPr algn="just"/>
            <a:r>
              <a:rPr lang="en-CA" sz="2000" dirty="0"/>
              <a:t>The Biomedical Engineering Program  will substantially increase health development, training and retention of the health workforce in Balochistan to achieve quality health coverage for all.</a:t>
            </a:r>
          </a:p>
          <a:p>
            <a:endParaRPr lang="en-CA" dirty="0"/>
          </a:p>
        </p:txBody>
      </p:sp>
      <p:sp>
        <p:nvSpPr>
          <p:cNvPr id="12" name="Footer Placeholder 11"/>
          <p:cNvSpPr>
            <a:spLocks noGrp="1"/>
          </p:cNvSpPr>
          <p:nvPr>
            <p:ph type="ftr" sz="quarter" idx="11"/>
          </p:nvPr>
        </p:nvSpPr>
        <p:spPr>
          <a:xfrm>
            <a:off x="4051663" y="6492875"/>
            <a:ext cx="4114800" cy="365125"/>
          </a:xfrm>
        </p:spPr>
        <p:txBody>
          <a:bodyPr/>
          <a:lstStyle/>
          <a:p>
            <a:r>
              <a:rPr lang="en-CA" dirty="0"/>
              <a:t>PEC Zero Visit 2022 Biomedical Engineering Program</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37" y="273686"/>
            <a:ext cx="10026639" cy="666114"/>
          </a:xfrm>
        </p:spPr>
        <p:txBody>
          <a:bodyPr>
            <a:normAutofit/>
          </a:bodyPr>
          <a:lstStyle/>
          <a:p>
            <a:pPr algn="ctr"/>
            <a:r>
              <a:rPr lang="en-CA" sz="3000" b="1" dirty="0">
                <a:latin typeface="Bahnschrift" pitchFamily="34" charset="0"/>
              </a:rPr>
              <a:t>PEO Mapping with Mission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70625148"/>
              </p:ext>
            </p:extLst>
          </p:nvPr>
        </p:nvGraphicFramePr>
        <p:xfrm>
          <a:off x="434109" y="1062182"/>
          <a:ext cx="11503892" cy="5528794"/>
        </p:xfrm>
        <a:graphic>
          <a:graphicData uri="http://schemas.openxmlformats.org/drawingml/2006/table">
            <a:tbl>
              <a:tblPr firstRow="1" bandRow="1">
                <a:tableStyleId>{BDBED569-4797-4DF1-A0F4-6AAB3CD982D8}</a:tableStyleId>
              </a:tblPr>
              <a:tblGrid>
                <a:gridCol w="6539788">
                  <a:extLst>
                    <a:ext uri="{9D8B030D-6E8A-4147-A177-3AD203B41FA5}">
                      <a16:colId xmlns:a16="http://schemas.microsoft.com/office/drawing/2014/main" xmlns="" val="20000"/>
                    </a:ext>
                  </a:extLst>
                </a:gridCol>
                <a:gridCol w="4964104">
                  <a:extLst>
                    <a:ext uri="{9D8B030D-6E8A-4147-A177-3AD203B41FA5}">
                      <a16:colId xmlns:a16="http://schemas.microsoft.com/office/drawing/2014/main" xmlns="" val="20001"/>
                    </a:ext>
                  </a:extLst>
                </a:gridCol>
              </a:tblGrid>
              <a:tr h="499594">
                <a:tc>
                  <a:txBody>
                    <a:bodyPr/>
                    <a:lstStyle/>
                    <a:p>
                      <a:r>
                        <a:rPr lang="en-CA" sz="2000" dirty="0"/>
                        <a:t>PEO Statement </a:t>
                      </a:r>
                    </a:p>
                  </a:txBody>
                  <a:tcPr/>
                </a:tc>
                <a:tc>
                  <a:txBody>
                    <a:bodyPr/>
                    <a:lstStyle/>
                    <a:p>
                      <a:r>
                        <a:rPr lang="en-CA" sz="2000" dirty="0"/>
                        <a:t>Mission of  Biomedical</a:t>
                      </a:r>
                      <a:r>
                        <a:rPr lang="en-CA" sz="2000" baseline="0" dirty="0"/>
                        <a:t> Engineering  Program</a:t>
                      </a:r>
                      <a:endParaRPr lang="en-CA" sz="2000" dirty="0"/>
                    </a:p>
                  </a:txBody>
                  <a:tcPr/>
                </a:tc>
                <a:extLst>
                  <a:ext uri="{0D108BD9-81ED-4DB2-BD59-A6C34878D82A}">
                    <a16:rowId xmlns:a16="http://schemas.microsoft.com/office/drawing/2014/main" xmlns="" val="10000"/>
                  </a:ext>
                </a:extLst>
              </a:tr>
              <a:tr h="1165725">
                <a:tc>
                  <a:txBody>
                    <a:bodyPr/>
                    <a:lstStyle/>
                    <a:p>
                      <a:pPr algn="just"/>
                      <a:r>
                        <a:rPr lang="en-CA" sz="1800" b="1" i="0" kern="1200" dirty="0">
                          <a:solidFill>
                            <a:schemeClr val="tx1"/>
                          </a:solidFill>
                          <a:latin typeface="+mn-lt"/>
                          <a:ea typeface="+mn-ea"/>
                          <a:cs typeface="+mn-cs"/>
                        </a:rPr>
                        <a:t>PEO-1:</a:t>
                      </a:r>
                      <a:r>
                        <a:rPr lang="en-CA" sz="1800" b="0" i="0" kern="1200" dirty="0">
                          <a:solidFill>
                            <a:schemeClr val="tx1"/>
                          </a:solidFill>
                          <a:latin typeface="+mn-lt"/>
                          <a:ea typeface="+mn-ea"/>
                          <a:cs typeface="+mn-cs"/>
                        </a:rPr>
                        <a:t> Able to apply knowledge base with core foundation in Engineering, Biology, and Information Technology to solve complex biomedical engineering problems to facilitate the healthcare industry.</a:t>
                      </a:r>
                    </a:p>
                  </a:txBody>
                  <a:tcPr/>
                </a:tc>
                <a:tc rowSpan="4">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chemeClr val="tx1"/>
                          </a:solidFill>
                          <a:effectLst/>
                          <a:uLnTx/>
                          <a:uFillTx/>
                          <a:ea typeface="+mn-ea"/>
                          <a:cs typeface="+mn-cs"/>
                        </a:rPr>
                        <a:t>The graduates of Biomedical Engineering will be  equipped</a:t>
                      </a:r>
                      <a:r>
                        <a:rPr kumimoji="0" lang="en-CA" sz="2000" b="0" i="0" u="none" strike="noStrike" kern="1200" cap="none" spc="0" normalizeH="0" noProof="0" dirty="0">
                          <a:ln>
                            <a:noFill/>
                          </a:ln>
                          <a:solidFill>
                            <a:schemeClr val="tx1"/>
                          </a:solidFill>
                          <a:effectLst/>
                          <a:uLnTx/>
                          <a:uFillTx/>
                          <a:ea typeface="+mn-ea"/>
                          <a:cs typeface="+mn-cs"/>
                        </a:rPr>
                        <a:t> with diverse range of skills to create enabling  technologies and new knowledge for the improvement </a:t>
                      </a:r>
                      <a:r>
                        <a:rPr lang="en-CA" sz="2000" b="0" dirty="0">
                          <a:solidFill>
                            <a:schemeClr val="tx1"/>
                          </a:solidFill>
                        </a:rPr>
                        <a:t>of human health.</a:t>
                      </a:r>
                      <a:endParaRPr kumimoji="0" lang="en-CA" sz="2000" b="0" i="0" u="none" strike="noStrike" kern="1200" cap="none" spc="0" normalizeH="0" baseline="0" noProof="0" dirty="0">
                        <a:ln>
                          <a:noFill/>
                        </a:ln>
                        <a:solidFill>
                          <a:schemeClr val="tx1"/>
                        </a:solidFill>
                        <a:effectLst/>
                        <a:uLnTx/>
                        <a:uFillTx/>
                        <a:ea typeface="+mn-ea"/>
                        <a:cs typeface="+mn-cs"/>
                      </a:endParaRPr>
                    </a:p>
                    <a:p>
                      <a:endParaRPr lang="en-CA" dirty="0"/>
                    </a:p>
                  </a:txBody>
                  <a:tcPr/>
                </a:tc>
                <a:extLst>
                  <a:ext uri="{0D108BD9-81ED-4DB2-BD59-A6C34878D82A}">
                    <a16:rowId xmlns:a16="http://schemas.microsoft.com/office/drawing/2014/main" xmlns="" val="10001"/>
                  </a:ext>
                </a:extLst>
              </a:tr>
              <a:tr h="1165725">
                <a:tc>
                  <a:txBody>
                    <a:bodyPr/>
                    <a:lstStyle/>
                    <a:p>
                      <a:pPr algn="just"/>
                      <a:r>
                        <a:rPr lang="en-CA" sz="1800" b="1" i="0" kern="1200" dirty="0">
                          <a:solidFill>
                            <a:schemeClr val="tx1"/>
                          </a:solidFill>
                          <a:latin typeface="+mn-lt"/>
                          <a:ea typeface="+mn-ea"/>
                          <a:cs typeface="+mn-cs"/>
                        </a:rPr>
                        <a:t>PEO-2: </a:t>
                      </a:r>
                      <a:r>
                        <a:rPr lang="en-CA" sz="1800" b="0" i="0" kern="1200" dirty="0">
                          <a:solidFill>
                            <a:schemeClr val="tx1"/>
                          </a:solidFill>
                          <a:latin typeface="+mn-lt"/>
                          <a:ea typeface="+mn-ea"/>
                          <a:cs typeface="+mn-cs"/>
                        </a:rPr>
                        <a:t>Able to design, model, analyze and interpret the data and measurements and use engineering judgments to draw an effective conclusion.</a:t>
                      </a:r>
                    </a:p>
                    <a:p>
                      <a:endParaRPr lang="en-CA" dirty="0"/>
                    </a:p>
                  </a:txBody>
                  <a:tcPr/>
                </a:tc>
                <a:tc vMerge="1">
                  <a:txBody>
                    <a:bodyPr/>
                    <a:lstStyle/>
                    <a:p>
                      <a:endParaRPr lang="en-CA" dirty="0"/>
                    </a:p>
                  </a:txBody>
                  <a:tcPr/>
                </a:tc>
                <a:extLst>
                  <a:ext uri="{0D108BD9-81ED-4DB2-BD59-A6C34878D82A}">
                    <a16:rowId xmlns:a16="http://schemas.microsoft.com/office/drawing/2014/main" xmlns="" val="10002"/>
                  </a:ext>
                </a:extLst>
              </a:tr>
              <a:tr h="1165725">
                <a:tc>
                  <a:txBody>
                    <a:bodyPr/>
                    <a:lstStyle/>
                    <a:p>
                      <a:pPr algn="just"/>
                      <a:r>
                        <a:rPr lang="en-CA" sz="1800" b="1" i="0" kern="1200" dirty="0">
                          <a:solidFill>
                            <a:schemeClr val="tx1"/>
                          </a:solidFill>
                          <a:latin typeface="+mn-lt"/>
                          <a:ea typeface="+mn-ea"/>
                          <a:cs typeface="+mn-cs"/>
                        </a:rPr>
                        <a:t>PEO-3:</a:t>
                      </a:r>
                      <a:r>
                        <a:rPr lang="en-CA" sz="1800" b="0" i="0" kern="1200" dirty="0">
                          <a:solidFill>
                            <a:schemeClr val="tx1"/>
                          </a:solidFill>
                          <a:latin typeface="+mn-lt"/>
                          <a:ea typeface="+mn-ea"/>
                          <a:cs typeface="+mn-cs"/>
                        </a:rPr>
                        <a:t> Ability to work individually or as team members to provide leadership, international collaborations, promote ethical values and communicate effectively with a diverse range of audience.</a:t>
                      </a:r>
                    </a:p>
                    <a:p>
                      <a:endParaRPr lang="en-CA" dirty="0"/>
                    </a:p>
                  </a:txBody>
                  <a:tcPr/>
                </a:tc>
                <a:tc vMerge="1">
                  <a:txBody>
                    <a:bodyPr/>
                    <a:lstStyle/>
                    <a:p>
                      <a:endParaRPr lang="en-CA" dirty="0"/>
                    </a:p>
                  </a:txBody>
                  <a:tcPr/>
                </a:tc>
                <a:extLst>
                  <a:ext uri="{0D108BD9-81ED-4DB2-BD59-A6C34878D82A}">
                    <a16:rowId xmlns:a16="http://schemas.microsoft.com/office/drawing/2014/main" xmlns="" val="10003"/>
                  </a:ext>
                </a:extLst>
              </a:tr>
              <a:tr h="1434738">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CA" sz="1800" b="1" i="0" kern="1200" dirty="0">
                          <a:solidFill>
                            <a:schemeClr val="tx1"/>
                          </a:solidFill>
                          <a:latin typeface="+mn-lt"/>
                          <a:ea typeface="+mn-ea"/>
                          <a:cs typeface="+mn-cs"/>
                        </a:rPr>
                        <a:t>PEO-4:</a:t>
                      </a:r>
                      <a:r>
                        <a:rPr lang="en-CA" sz="1800" b="0" i="0" kern="1200" dirty="0">
                          <a:solidFill>
                            <a:schemeClr val="tx1"/>
                          </a:solidFill>
                          <a:latin typeface="+mn-lt"/>
                          <a:ea typeface="+mn-ea"/>
                          <a:cs typeface="+mn-cs"/>
                        </a:rPr>
                        <a:t>   Able to initiate self-directed learning for gaining knowledge to contribute to career development, innovation, societal development and entrepreneurship to serve the healthcare industry in the best manner.</a:t>
                      </a:r>
                    </a:p>
                    <a:p>
                      <a:endParaRPr lang="en-CA" dirty="0"/>
                    </a:p>
                  </a:txBody>
                  <a:tcPr/>
                </a:tc>
                <a:tc vMerge="1">
                  <a:txBody>
                    <a:bodyPr/>
                    <a:lstStyle/>
                    <a:p>
                      <a:endParaRPr lang="en-CA" dirty="0"/>
                    </a:p>
                  </a:txBody>
                  <a:tcPr/>
                </a:tc>
                <a:extLst>
                  <a:ext uri="{0D108BD9-81ED-4DB2-BD59-A6C34878D82A}">
                    <a16:rowId xmlns:a16="http://schemas.microsoft.com/office/drawing/2014/main" xmlns="" val="10004"/>
                  </a:ext>
                </a:extLst>
              </a:tr>
            </a:tbl>
          </a:graphicData>
        </a:graphic>
      </p:graphicFrame>
      <p:pic>
        <p:nvPicPr>
          <p:cNvPr id="5" name="Picture 4" descr="Homepage - BUET KHUZDAR"/>
          <p:cNvPicPr>
            <a:picLocks noChangeAspect="1" noChangeArrowheads="1"/>
          </p:cNvPicPr>
          <p:nvPr/>
        </p:nvPicPr>
        <p:blipFill>
          <a:blip r:embed="rId2"/>
          <a:srcRect/>
          <a:stretch>
            <a:fillRect/>
          </a:stretch>
        </p:blipFill>
        <p:spPr bwMode="auto">
          <a:xfrm>
            <a:off x="11174506" y="1"/>
            <a:ext cx="1017494" cy="1017494"/>
          </a:xfrm>
          <a:prstGeom prst="rect">
            <a:avLst/>
          </a:prstGeom>
          <a:noFill/>
        </p:spPr>
      </p:pic>
      <p:sp>
        <p:nvSpPr>
          <p:cNvPr id="6" name="Slide Number Placeholder 5"/>
          <p:cNvSpPr>
            <a:spLocks noGrp="1"/>
          </p:cNvSpPr>
          <p:nvPr>
            <p:ph type="sldNum" sz="quarter" idx="12"/>
          </p:nvPr>
        </p:nvSpPr>
        <p:spPr/>
        <p:txBody>
          <a:bodyPr/>
          <a:lstStyle/>
          <a:p>
            <a:fld id="{1580FAA6-AA51-426B-A5D1-7C99CEFCC8C2}" type="slidenum">
              <a:rPr lang="en-US" smtClean="0"/>
              <a:pPr/>
              <a:t>7</a:t>
            </a:fld>
            <a:endParaRPr lang="en-US" dirty="0"/>
          </a:p>
        </p:txBody>
      </p:sp>
      <p:sp>
        <p:nvSpPr>
          <p:cNvPr id="7" name="Footer Placeholder 6"/>
          <p:cNvSpPr>
            <a:spLocks noGrp="1"/>
          </p:cNvSpPr>
          <p:nvPr>
            <p:ph type="ftr" sz="quarter" idx="11"/>
          </p:nvPr>
        </p:nvSpPr>
        <p:spPr>
          <a:xfrm>
            <a:off x="4038600" y="6492875"/>
            <a:ext cx="4114800" cy="365125"/>
          </a:xfrm>
        </p:spPr>
        <p:txBody>
          <a:bodyPr/>
          <a:lstStyle/>
          <a:p>
            <a:r>
              <a:rPr lang="en-CA" dirty="0"/>
              <a:t>PEC Zero Visit 2022 Biomedical Engineering Program</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37" y="273686"/>
            <a:ext cx="10515600" cy="954224"/>
          </a:xfrm>
        </p:spPr>
        <p:txBody>
          <a:bodyPr>
            <a:normAutofit/>
          </a:bodyPr>
          <a:lstStyle/>
          <a:p>
            <a:pPr algn="ctr"/>
            <a:r>
              <a:rPr lang="en-CA" sz="3000" b="1" dirty="0">
                <a:latin typeface="Bahnschrift" pitchFamily="34" charset="0"/>
              </a:rPr>
              <a:t>PEO Mapping with PLO </a:t>
            </a:r>
          </a:p>
        </p:txBody>
      </p:sp>
      <p:graphicFrame>
        <p:nvGraphicFramePr>
          <p:cNvPr id="5" name="Content Placeholder 3"/>
          <p:cNvGraphicFramePr>
            <a:graphicFrameLocks/>
          </p:cNvGraphicFramePr>
          <p:nvPr/>
        </p:nvGraphicFramePr>
        <p:xfrm>
          <a:off x="635000" y="1219201"/>
          <a:ext cx="10629901" cy="5083336"/>
        </p:xfrm>
        <a:graphic>
          <a:graphicData uri="http://schemas.openxmlformats.org/drawingml/2006/table">
            <a:tbl>
              <a:tblPr/>
              <a:tblGrid>
                <a:gridCol w="2125771">
                  <a:extLst>
                    <a:ext uri="{9D8B030D-6E8A-4147-A177-3AD203B41FA5}">
                      <a16:colId xmlns:a16="http://schemas.microsoft.com/office/drawing/2014/main" xmlns="" val="20000"/>
                    </a:ext>
                  </a:extLst>
                </a:gridCol>
                <a:gridCol w="2125771">
                  <a:extLst>
                    <a:ext uri="{9D8B030D-6E8A-4147-A177-3AD203B41FA5}">
                      <a16:colId xmlns:a16="http://schemas.microsoft.com/office/drawing/2014/main" xmlns="" val="20001"/>
                    </a:ext>
                  </a:extLst>
                </a:gridCol>
                <a:gridCol w="2125771">
                  <a:extLst>
                    <a:ext uri="{9D8B030D-6E8A-4147-A177-3AD203B41FA5}">
                      <a16:colId xmlns:a16="http://schemas.microsoft.com/office/drawing/2014/main" xmlns="" val="20002"/>
                    </a:ext>
                  </a:extLst>
                </a:gridCol>
                <a:gridCol w="2125771">
                  <a:extLst>
                    <a:ext uri="{9D8B030D-6E8A-4147-A177-3AD203B41FA5}">
                      <a16:colId xmlns:a16="http://schemas.microsoft.com/office/drawing/2014/main" xmlns="" val="20003"/>
                    </a:ext>
                  </a:extLst>
                </a:gridCol>
                <a:gridCol w="2126817">
                  <a:extLst>
                    <a:ext uri="{9D8B030D-6E8A-4147-A177-3AD203B41FA5}">
                      <a16:colId xmlns:a16="http://schemas.microsoft.com/office/drawing/2014/main" xmlns="" val="20004"/>
                    </a:ext>
                  </a:extLst>
                </a:gridCol>
              </a:tblGrid>
              <a:tr h="358123">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a:spcBef>
                          <a:spcPts val="35"/>
                        </a:spcBef>
                      </a:pPr>
                      <a:r>
                        <a:rPr lang="en-US" sz="2000" b="1" dirty="0">
                          <a:latin typeface="+mj-lt"/>
                        </a:rPr>
                        <a:t>PEO-1</a:t>
                      </a:r>
                      <a:endParaRPr lang="en-US" sz="2000" dirty="0">
                        <a:latin typeface="+mj-lt"/>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spcBef>
                          <a:spcPts val="35"/>
                        </a:spcBef>
                      </a:pPr>
                      <a:r>
                        <a:rPr lang="en-US" sz="2000" b="1" dirty="0">
                          <a:latin typeface="+mj-lt"/>
                        </a:rPr>
                        <a:t>PEO-2</a:t>
                      </a:r>
                      <a:endParaRPr lang="en-US" sz="2000" dirty="0">
                        <a:latin typeface="+mj-lt"/>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spcBef>
                          <a:spcPts val="35"/>
                        </a:spcBef>
                      </a:pPr>
                      <a:r>
                        <a:rPr lang="en-US" sz="2000" b="1" dirty="0">
                          <a:latin typeface="+mj-lt"/>
                        </a:rPr>
                        <a:t>PEO-3</a:t>
                      </a:r>
                      <a:endParaRPr lang="en-US" sz="2000" dirty="0">
                        <a:latin typeface="+mj-lt"/>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tc>
                  <a:txBody>
                    <a:bodyPr/>
                    <a:lstStyle/>
                    <a:p>
                      <a:pPr algn="ctr">
                        <a:spcBef>
                          <a:spcPts val="35"/>
                        </a:spcBef>
                      </a:pPr>
                      <a:r>
                        <a:rPr lang="en-US" sz="2000" b="1" dirty="0">
                          <a:latin typeface="+mj-lt"/>
                        </a:rPr>
                        <a:t>PEO-4</a:t>
                      </a:r>
                      <a:endParaRPr lang="en-US" sz="2000" dirty="0">
                        <a:latin typeface="+mj-lt"/>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xmlns="" val="10000"/>
                  </a:ext>
                </a:extLst>
              </a:tr>
              <a:tr h="391238">
                <a:tc>
                  <a:txBody>
                    <a:bodyPr/>
                    <a:lstStyle/>
                    <a:p>
                      <a:pPr algn="ctr">
                        <a:spcBef>
                          <a:spcPts val="35"/>
                        </a:spcBef>
                      </a:pPr>
                      <a:r>
                        <a:rPr lang="en-US" sz="2000" b="1" dirty="0">
                          <a:latin typeface="+mj-lt"/>
                        </a:rPr>
                        <a:t>PLO-1</a:t>
                      </a:r>
                      <a:endParaRPr lang="en-US" sz="2000" dirty="0">
                        <a:latin typeface="+mj-lt"/>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457200" algn="ctr">
                        <a:spcBef>
                          <a:spcPts val="35"/>
                        </a:spcBef>
                        <a:spcAft>
                          <a:spcPts val="0"/>
                        </a:spcAft>
                      </a:pPr>
                      <a:r>
                        <a:rPr lang="en-US" sz="2000" dirty="0">
                          <a:latin typeface="Wingdings"/>
                        </a:rPr>
                        <a:t>ü</a:t>
                      </a:r>
                      <a:r>
                        <a:rPr lang="en-US" sz="2000" dirty="0">
                          <a:latin typeface="Times New Roman"/>
                        </a:rPr>
                        <a:t> </a:t>
                      </a:r>
                      <a:r>
                        <a:rPr lang="en-US" sz="2000" b="1" dirty="0">
                          <a:latin typeface="Times New Roman"/>
                        </a:rPr>
                        <a:t> </a:t>
                      </a:r>
                      <a:endParaRPr lang="en-US" sz="20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Bef>
                          <a:spcPts val="35"/>
                        </a:spcBef>
                      </a:pPr>
                      <a:r>
                        <a:rPr lang="en-US" sz="2000" b="1" dirty="0">
                          <a:latin typeface="Times New Roman"/>
                        </a:rPr>
                        <a:t> </a:t>
                      </a:r>
                      <a:endParaRPr lang="en-US" sz="20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35"/>
                        </a:spcBef>
                      </a:pPr>
                      <a:r>
                        <a:rPr lang="en-US" sz="2000" b="1" dirty="0">
                          <a:latin typeface="Times New Roman"/>
                        </a:rPr>
                        <a:t> </a:t>
                      </a:r>
                      <a:endParaRPr lang="en-US" sz="20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algn="ctr">
                        <a:spcBef>
                          <a:spcPts val="35"/>
                        </a:spcBef>
                        <a:spcAft>
                          <a:spcPts val="0"/>
                        </a:spcAft>
                      </a:pPr>
                      <a:r>
                        <a:rPr lang="en-US" sz="2000" dirty="0">
                          <a:latin typeface="Wingdings"/>
                        </a:rPr>
                        <a:t>ü</a:t>
                      </a:r>
                      <a:r>
                        <a:rPr lang="en-US" sz="2000" dirty="0">
                          <a:latin typeface="Times New Roman"/>
                        </a:rPr>
                        <a:t> </a:t>
                      </a:r>
                      <a:r>
                        <a:rPr lang="en-US" sz="2000" b="1" dirty="0">
                          <a:latin typeface="Times New Roman"/>
                        </a:rPr>
                        <a:t> </a:t>
                      </a:r>
                      <a:endParaRPr lang="en-US" sz="20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1"/>
                  </a:ext>
                </a:extLst>
              </a:tr>
              <a:tr h="391238">
                <a:tc>
                  <a:txBody>
                    <a:bodyPr/>
                    <a:lstStyle/>
                    <a:p>
                      <a:pPr algn="ctr">
                        <a:spcBef>
                          <a:spcPts val="35"/>
                        </a:spcBef>
                      </a:pPr>
                      <a:r>
                        <a:rPr lang="en-US" sz="2000" b="1" dirty="0">
                          <a:latin typeface="+mj-lt"/>
                        </a:rPr>
                        <a:t>PLO-2</a:t>
                      </a:r>
                      <a:endParaRPr lang="en-US" sz="2000" dirty="0">
                        <a:latin typeface="+mj-lt"/>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457200" algn="ctr">
                        <a:spcBef>
                          <a:spcPts val="35"/>
                        </a:spcBef>
                        <a:spcAft>
                          <a:spcPts val="0"/>
                        </a:spcAft>
                      </a:pPr>
                      <a:r>
                        <a:rPr lang="en-US" sz="1500" dirty="0">
                          <a:latin typeface="Wingdings"/>
                        </a:rPr>
                        <a:t>ü</a:t>
                      </a:r>
                      <a:r>
                        <a:rPr lang="en-US" sz="600" dirty="0">
                          <a:latin typeface="Times New Roman"/>
                        </a:rPr>
                        <a:t> </a:t>
                      </a: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457200" algn="ctr">
                        <a:spcBef>
                          <a:spcPts val="35"/>
                        </a:spcBef>
                        <a:spcAft>
                          <a:spcPts val="0"/>
                        </a:spcAft>
                      </a:pPr>
                      <a:r>
                        <a:rPr lang="en-US" sz="1500" dirty="0">
                          <a:latin typeface="Wingdings"/>
                        </a:rPr>
                        <a:t>ü</a:t>
                      </a:r>
                      <a:r>
                        <a:rPr lang="en-US" sz="600" dirty="0">
                          <a:latin typeface="Times New Roman"/>
                        </a:rPr>
                        <a:t> </a:t>
                      </a: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algn="ctr">
                        <a:spcBef>
                          <a:spcPts val="35"/>
                        </a:spcBef>
                        <a:spcAft>
                          <a:spcPts val="0"/>
                        </a:spcAft>
                      </a:pPr>
                      <a:r>
                        <a:rPr lang="en-US" sz="1500" dirty="0">
                          <a:latin typeface="Wingdings"/>
                        </a:rPr>
                        <a:t>ü</a:t>
                      </a:r>
                      <a:r>
                        <a:rPr lang="en-US" sz="600" dirty="0">
                          <a:latin typeface="Times New Roman"/>
                        </a:rPr>
                        <a:t> </a:t>
                      </a: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2"/>
                  </a:ext>
                </a:extLst>
              </a:tr>
              <a:tr h="391238">
                <a:tc>
                  <a:txBody>
                    <a:bodyPr/>
                    <a:lstStyle/>
                    <a:p>
                      <a:pPr algn="ctr">
                        <a:spcBef>
                          <a:spcPts val="35"/>
                        </a:spcBef>
                      </a:pPr>
                      <a:r>
                        <a:rPr lang="en-US" sz="2000" b="1" dirty="0">
                          <a:latin typeface="+mj-lt"/>
                        </a:rPr>
                        <a:t>PLO-3</a:t>
                      </a:r>
                      <a:endParaRPr lang="en-US" sz="2000" dirty="0">
                        <a:latin typeface="+mj-lt"/>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algn="ctr">
                        <a:spcBef>
                          <a:spcPts val="35"/>
                        </a:spcBef>
                        <a:spcAft>
                          <a:spcPts val="0"/>
                        </a:spcAft>
                      </a:pPr>
                      <a:r>
                        <a:rPr lang="en-US" sz="1500" dirty="0">
                          <a:latin typeface="Wingdings"/>
                        </a:rPr>
                        <a:t>ü</a:t>
                      </a:r>
                      <a:r>
                        <a:rPr lang="en-US" sz="600" dirty="0">
                          <a:latin typeface="Times New Roman"/>
                        </a:rPr>
                        <a:t> </a:t>
                      </a: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391238">
                <a:tc>
                  <a:txBody>
                    <a:bodyPr/>
                    <a:lstStyle/>
                    <a:p>
                      <a:pPr algn="ctr">
                        <a:spcBef>
                          <a:spcPts val="35"/>
                        </a:spcBef>
                      </a:pPr>
                      <a:r>
                        <a:rPr lang="en-US" sz="2000" b="1" dirty="0">
                          <a:latin typeface="+mj-lt"/>
                        </a:rPr>
                        <a:t>PLO-4</a:t>
                      </a:r>
                      <a:endParaRPr lang="en-US" sz="2000" dirty="0">
                        <a:latin typeface="+mj-lt"/>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algn="ctr">
                        <a:spcBef>
                          <a:spcPts val="35"/>
                        </a:spcBef>
                        <a:spcAft>
                          <a:spcPts val="0"/>
                        </a:spcAft>
                      </a:pPr>
                      <a:r>
                        <a:rPr lang="en-US" sz="1500" dirty="0">
                          <a:latin typeface="Wingdings"/>
                        </a:rPr>
                        <a:t>ü</a:t>
                      </a:r>
                      <a:r>
                        <a:rPr lang="en-US" sz="600" dirty="0">
                          <a:latin typeface="Times New Roman"/>
                        </a:rPr>
                        <a:t> </a:t>
                      </a: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391238">
                <a:tc>
                  <a:txBody>
                    <a:bodyPr/>
                    <a:lstStyle/>
                    <a:p>
                      <a:pPr algn="ctr">
                        <a:spcBef>
                          <a:spcPts val="35"/>
                        </a:spcBef>
                      </a:pPr>
                      <a:r>
                        <a:rPr lang="en-US" sz="2000" b="1" dirty="0">
                          <a:latin typeface="+mj-lt"/>
                        </a:rPr>
                        <a:t>PLO-5</a:t>
                      </a:r>
                      <a:endParaRPr lang="en-US" sz="2000" dirty="0">
                        <a:latin typeface="+mj-lt"/>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457200" algn="ctr">
                        <a:spcBef>
                          <a:spcPts val="35"/>
                        </a:spcBef>
                        <a:spcAft>
                          <a:spcPts val="0"/>
                        </a:spcAft>
                      </a:pPr>
                      <a:r>
                        <a:rPr lang="en-US" sz="1500" dirty="0">
                          <a:latin typeface="Wingdings"/>
                        </a:rPr>
                        <a:t>ü</a:t>
                      </a:r>
                      <a:r>
                        <a:rPr lang="en-US" sz="600" dirty="0">
                          <a:latin typeface="Times New Roman"/>
                        </a:rPr>
                        <a:t> </a:t>
                      </a: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457200" algn="ctr">
                        <a:spcBef>
                          <a:spcPts val="35"/>
                        </a:spcBef>
                        <a:spcAft>
                          <a:spcPts val="0"/>
                        </a:spcAft>
                      </a:pPr>
                      <a:r>
                        <a:rPr lang="en-US" sz="1500" dirty="0">
                          <a:latin typeface="Wingdings"/>
                        </a:rPr>
                        <a:t>ü</a:t>
                      </a:r>
                      <a:r>
                        <a:rPr lang="en-US" sz="600" dirty="0">
                          <a:latin typeface="Times New Roman"/>
                        </a:rPr>
                        <a:t> </a:t>
                      </a: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391238">
                <a:tc>
                  <a:txBody>
                    <a:bodyPr/>
                    <a:lstStyle/>
                    <a:p>
                      <a:pPr algn="ctr">
                        <a:spcBef>
                          <a:spcPts val="35"/>
                        </a:spcBef>
                      </a:pPr>
                      <a:r>
                        <a:rPr lang="en-US" sz="2000" b="1" dirty="0">
                          <a:latin typeface="+mj-lt"/>
                        </a:rPr>
                        <a:t>PLO-6</a:t>
                      </a:r>
                      <a:endParaRPr lang="en-US" sz="2000" dirty="0">
                        <a:latin typeface="+mj-lt"/>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457200" algn="ctr">
                        <a:spcBef>
                          <a:spcPts val="35"/>
                        </a:spcBef>
                        <a:spcAft>
                          <a:spcPts val="0"/>
                        </a:spcAft>
                      </a:pPr>
                      <a:r>
                        <a:rPr lang="en-US" sz="1500" dirty="0">
                          <a:latin typeface="Wingdings"/>
                        </a:rPr>
                        <a:t>ü</a:t>
                      </a:r>
                      <a:r>
                        <a:rPr lang="en-US" sz="600" dirty="0">
                          <a:latin typeface="Times New Roman"/>
                        </a:rPr>
                        <a:t> </a:t>
                      </a: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algn="ctr">
                        <a:spcBef>
                          <a:spcPts val="35"/>
                        </a:spcBef>
                        <a:spcAft>
                          <a:spcPts val="0"/>
                        </a:spcAft>
                      </a:pPr>
                      <a:r>
                        <a:rPr lang="en-US" sz="1500" dirty="0">
                          <a:latin typeface="Wingdings"/>
                        </a:rPr>
                        <a:t>ü</a:t>
                      </a:r>
                      <a:r>
                        <a:rPr lang="en-US" sz="600" dirty="0">
                          <a:latin typeface="Times New Roman"/>
                        </a:rPr>
                        <a:t> </a:t>
                      </a: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r h="391238">
                <a:tc>
                  <a:txBody>
                    <a:bodyPr/>
                    <a:lstStyle/>
                    <a:p>
                      <a:pPr algn="ctr">
                        <a:spcBef>
                          <a:spcPts val="35"/>
                        </a:spcBef>
                      </a:pPr>
                      <a:r>
                        <a:rPr lang="en-US" sz="2000" b="1" dirty="0">
                          <a:latin typeface="+mj-lt"/>
                        </a:rPr>
                        <a:t>PLO-7</a:t>
                      </a:r>
                      <a:endParaRPr lang="en-US" sz="2000" dirty="0">
                        <a:latin typeface="+mj-lt"/>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marL="457200" algn="ctr">
                        <a:spcBef>
                          <a:spcPts val="35"/>
                        </a:spcBef>
                        <a:spcAft>
                          <a:spcPts val="0"/>
                        </a:spcAft>
                      </a:pPr>
                      <a:r>
                        <a:rPr lang="en-US" sz="1500" dirty="0">
                          <a:latin typeface="Wingdings"/>
                        </a:rPr>
                        <a:t>ü</a:t>
                      </a:r>
                      <a:r>
                        <a:rPr lang="en-US" sz="600" dirty="0">
                          <a:latin typeface="Times New Roman"/>
                        </a:rPr>
                        <a:t> </a:t>
                      </a: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algn="ctr">
                        <a:spcBef>
                          <a:spcPts val="35"/>
                        </a:spcBef>
                        <a:spcAft>
                          <a:spcPts val="0"/>
                        </a:spcAft>
                      </a:pPr>
                      <a:r>
                        <a:rPr lang="en-US" sz="1500" dirty="0">
                          <a:latin typeface="Wingdings"/>
                        </a:rPr>
                        <a:t>ü</a:t>
                      </a:r>
                      <a:r>
                        <a:rPr lang="en-US" sz="600" dirty="0">
                          <a:latin typeface="Times New Roman"/>
                        </a:rPr>
                        <a:t> </a:t>
                      </a: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457200" algn="ctr">
                        <a:spcBef>
                          <a:spcPts val="35"/>
                        </a:spcBef>
                        <a:spcAft>
                          <a:spcPts val="0"/>
                        </a:spcAft>
                      </a:pPr>
                      <a:r>
                        <a:rPr lang="en-US" sz="1500" dirty="0">
                          <a:latin typeface="Wingdings"/>
                        </a:rPr>
                        <a:t>ü</a:t>
                      </a:r>
                      <a:r>
                        <a:rPr lang="en-US" sz="600" dirty="0">
                          <a:latin typeface="Times New Roman"/>
                        </a:rPr>
                        <a:t> </a:t>
                      </a: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xmlns="" val="10007"/>
                  </a:ext>
                </a:extLst>
              </a:tr>
              <a:tr h="391238">
                <a:tc>
                  <a:txBody>
                    <a:bodyPr/>
                    <a:lstStyle/>
                    <a:p>
                      <a:pPr algn="ctr">
                        <a:spcBef>
                          <a:spcPts val="35"/>
                        </a:spcBef>
                      </a:pPr>
                      <a:r>
                        <a:rPr lang="en-US" sz="2000" b="1" dirty="0">
                          <a:latin typeface="+mj-lt"/>
                        </a:rPr>
                        <a:t>PLO-8</a:t>
                      </a:r>
                      <a:endParaRPr lang="en-US" sz="2000" dirty="0">
                        <a:latin typeface="+mj-lt"/>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algn="ctr">
                        <a:spcBef>
                          <a:spcPts val="35"/>
                        </a:spcBef>
                        <a:spcAft>
                          <a:spcPts val="0"/>
                        </a:spcAft>
                      </a:pPr>
                      <a:r>
                        <a:rPr lang="en-US" sz="1500" dirty="0">
                          <a:latin typeface="Wingdings"/>
                        </a:rPr>
                        <a:t>ü</a:t>
                      </a:r>
                      <a:r>
                        <a:rPr lang="en-US" sz="600" dirty="0">
                          <a:latin typeface="Times New Roman"/>
                        </a:rPr>
                        <a:t> </a:t>
                      </a: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08"/>
                  </a:ext>
                </a:extLst>
              </a:tr>
              <a:tr h="391238">
                <a:tc>
                  <a:txBody>
                    <a:bodyPr/>
                    <a:lstStyle/>
                    <a:p>
                      <a:pPr algn="ctr">
                        <a:spcBef>
                          <a:spcPts val="35"/>
                        </a:spcBef>
                      </a:pPr>
                      <a:r>
                        <a:rPr lang="en-US" sz="2000" b="1" dirty="0">
                          <a:latin typeface="+mj-lt"/>
                        </a:rPr>
                        <a:t>PLO-9</a:t>
                      </a:r>
                      <a:endParaRPr lang="en-US" sz="2000" dirty="0">
                        <a:latin typeface="+mj-lt"/>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a:spcBef>
                          <a:spcPts val="35"/>
                        </a:spcBef>
                        <a:spcAft>
                          <a:spcPts val="0"/>
                        </a:spcAft>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algn="ctr">
                        <a:spcBef>
                          <a:spcPts val="35"/>
                        </a:spcBef>
                        <a:spcAft>
                          <a:spcPts val="0"/>
                        </a:spcAft>
                      </a:pPr>
                      <a:r>
                        <a:rPr lang="en-US" sz="1500" dirty="0">
                          <a:latin typeface="Wingdings"/>
                        </a:rPr>
                        <a:t>ü</a:t>
                      </a:r>
                      <a:r>
                        <a:rPr lang="en-US" sz="600" dirty="0">
                          <a:latin typeface="Times New Roman"/>
                        </a:rPr>
                        <a:t> </a:t>
                      </a: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457200" algn="ctr">
                        <a:spcBef>
                          <a:spcPts val="35"/>
                        </a:spcBef>
                        <a:spcAft>
                          <a:spcPts val="0"/>
                        </a:spcAft>
                      </a:pPr>
                      <a:r>
                        <a:rPr lang="en-US" sz="1500" dirty="0">
                          <a:latin typeface="Wingdings"/>
                        </a:rPr>
                        <a:t>ü</a:t>
                      </a:r>
                      <a:r>
                        <a:rPr lang="en-US" sz="600" dirty="0">
                          <a:latin typeface="Times New Roman"/>
                        </a:rPr>
                        <a:t> </a:t>
                      </a: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xmlns="" val="10009"/>
                  </a:ext>
                </a:extLst>
              </a:tr>
              <a:tr h="391238">
                <a:tc>
                  <a:txBody>
                    <a:bodyPr/>
                    <a:lstStyle/>
                    <a:p>
                      <a:pPr algn="ctr">
                        <a:spcBef>
                          <a:spcPts val="35"/>
                        </a:spcBef>
                      </a:pPr>
                      <a:r>
                        <a:rPr lang="en-US" sz="2000" b="1" dirty="0">
                          <a:latin typeface="+mj-lt"/>
                        </a:rPr>
                        <a:t>PLO-10</a:t>
                      </a:r>
                      <a:endParaRPr lang="en-US" sz="2000" dirty="0">
                        <a:latin typeface="+mj-lt"/>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algn="ctr">
                        <a:spcBef>
                          <a:spcPts val="35"/>
                        </a:spcBef>
                        <a:spcAft>
                          <a:spcPts val="0"/>
                        </a:spcAft>
                      </a:pPr>
                      <a:r>
                        <a:rPr lang="en-US" sz="1500" dirty="0">
                          <a:latin typeface="Wingdings"/>
                        </a:rPr>
                        <a:t>ü</a:t>
                      </a:r>
                      <a:r>
                        <a:rPr lang="en-US" sz="600" dirty="0">
                          <a:latin typeface="Times New Roman"/>
                        </a:rPr>
                        <a:t> </a:t>
                      </a: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457200">
                        <a:spcBef>
                          <a:spcPts val="35"/>
                        </a:spcBef>
                        <a:spcAft>
                          <a:spcPts val="0"/>
                        </a:spcAft>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10"/>
                  </a:ext>
                </a:extLst>
              </a:tr>
              <a:tr h="391238">
                <a:tc>
                  <a:txBody>
                    <a:bodyPr/>
                    <a:lstStyle/>
                    <a:p>
                      <a:pPr algn="ctr">
                        <a:spcBef>
                          <a:spcPts val="35"/>
                        </a:spcBef>
                      </a:pPr>
                      <a:r>
                        <a:rPr lang="en-US" sz="2000" b="1" dirty="0">
                          <a:latin typeface="+mj-lt"/>
                        </a:rPr>
                        <a:t>PLO-11</a:t>
                      </a:r>
                      <a:endParaRPr lang="en-US" sz="2000" dirty="0">
                        <a:latin typeface="+mj-lt"/>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algn="ctr">
                        <a:spcBef>
                          <a:spcPts val="35"/>
                        </a:spcBef>
                        <a:spcAft>
                          <a:spcPts val="0"/>
                        </a:spcAft>
                      </a:pPr>
                      <a:r>
                        <a:rPr lang="en-US" sz="1500" dirty="0">
                          <a:latin typeface="Wingdings"/>
                        </a:rPr>
                        <a:t>ü</a:t>
                      </a:r>
                      <a:r>
                        <a:rPr lang="en-US" sz="600" dirty="0">
                          <a:latin typeface="Times New Roman"/>
                        </a:rPr>
                        <a:t> </a:t>
                      </a: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marL="457200">
                        <a:spcBef>
                          <a:spcPts val="35"/>
                        </a:spcBef>
                        <a:spcAft>
                          <a:spcPts val="0"/>
                        </a:spcAft>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xmlns="" val="10011"/>
                  </a:ext>
                </a:extLst>
              </a:tr>
              <a:tr h="391238">
                <a:tc>
                  <a:txBody>
                    <a:bodyPr/>
                    <a:lstStyle/>
                    <a:p>
                      <a:pPr algn="ctr">
                        <a:spcBef>
                          <a:spcPts val="35"/>
                        </a:spcBef>
                      </a:pPr>
                      <a:r>
                        <a:rPr lang="en-US" sz="2000" b="1" dirty="0">
                          <a:latin typeface="+mj-lt"/>
                        </a:rPr>
                        <a:t>PLO-12</a:t>
                      </a:r>
                      <a:endParaRPr lang="en-US" sz="2000" dirty="0">
                        <a:latin typeface="+mj-lt"/>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spcBef>
                          <a:spcPts val="35"/>
                        </a:spcBef>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a:spcBef>
                          <a:spcPts val="35"/>
                        </a:spcBef>
                        <a:spcAft>
                          <a:spcPts val="0"/>
                        </a:spcAft>
                      </a:pP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457200" algn="ctr">
                        <a:spcBef>
                          <a:spcPts val="35"/>
                        </a:spcBef>
                        <a:spcAft>
                          <a:spcPts val="0"/>
                        </a:spcAft>
                      </a:pPr>
                      <a:r>
                        <a:rPr lang="en-US" sz="1500" dirty="0">
                          <a:latin typeface="Wingdings"/>
                        </a:rPr>
                        <a:t>ü</a:t>
                      </a:r>
                      <a:r>
                        <a:rPr lang="en-US" sz="600" dirty="0">
                          <a:latin typeface="Times New Roman"/>
                        </a:rPr>
                        <a:t> </a:t>
                      </a:r>
                      <a:r>
                        <a:rPr lang="en-US" sz="1500" b="1" dirty="0">
                          <a:latin typeface="Times New Roman"/>
                        </a:rPr>
                        <a:t> </a:t>
                      </a:r>
                      <a:endParaRPr lang="en-US" sz="1600" dirty="0">
                        <a:latin typeface="Roboto"/>
                      </a:endParaRPr>
                    </a:p>
                  </a:txBody>
                  <a:tcPr marL="62760" marR="62760" marT="41840" marB="4184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xmlns="" val="10012"/>
                  </a:ext>
                </a:extLst>
              </a:tr>
            </a:tbl>
          </a:graphicData>
        </a:graphic>
      </p:graphicFrame>
      <p:pic>
        <p:nvPicPr>
          <p:cNvPr id="4" name="Picture 3" descr="Homepage - BUET KHUZDAR"/>
          <p:cNvPicPr>
            <a:picLocks noChangeAspect="1" noChangeArrowheads="1"/>
          </p:cNvPicPr>
          <p:nvPr/>
        </p:nvPicPr>
        <p:blipFill>
          <a:blip r:embed="rId2"/>
          <a:srcRect/>
          <a:stretch>
            <a:fillRect/>
          </a:stretch>
        </p:blipFill>
        <p:spPr bwMode="auto">
          <a:xfrm>
            <a:off x="10699376" y="1"/>
            <a:ext cx="1492624" cy="1492624"/>
          </a:xfrm>
          <a:prstGeom prst="rect">
            <a:avLst/>
          </a:prstGeom>
          <a:noFill/>
        </p:spPr>
      </p:pic>
      <p:sp>
        <p:nvSpPr>
          <p:cNvPr id="6" name="Slide Number Placeholder 5"/>
          <p:cNvSpPr>
            <a:spLocks noGrp="1"/>
          </p:cNvSpPr>
          <p:nvPr>
            <p:ph type="sldNum" sz="quarter" idx="12"/>
          </p:nvPr>
        </p:nvSpPr>
        <p:spPr/>
        <p:txBody>
          <a:bodyPr/>
          <a:lstStyle/>
          <a:p>
            <a:fld id="{1580FAA6-AA51-426B-A5D1-7C99CEFCC8C2}" type="slidenum">
              <a:rPr lang="en-US" smtClean="0"/>
              <a:pPr/>
              <a:t>8</a:t>
            </a:fld>
            <a:endParaRPr lang="en-US" dirty="0"/>
          </a:p>
        </p:txBody>
      </p:sp>
      <p:sp>
        <p:nvSpPr>
          <p:cNvPr id="7" name="Footer Placeholder 6"/>
          <p:cNvSpPr>
            <a:spLocks noGrp="1"/>
          </p:cNvSpPr>
          <p:nvPr>
            <p:ph type="ftr" sz="quarter" idx="11"/>
          </p:nvPr>
        </p:nvSpPr>
        <p:spPr/>
        <p:txBody>
          <a:bodyPr/>
          <a:lstStyle/>
          <a:p>
            <a:r>
              <a:rPr lang="en-CA" dirty="0"/>
              <a:t>PEC Zero Visit 2022 Biomedical Engineering Program</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824436688"/>
              </p:ext>
            </p:extLst>
          </p:nvPr>
        </p:nvGraphicFramePr>
        <p:xfrm>
          <a:off x="2028036" y="955125"/>
          <a:ext cx="7434997" cy="57282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2057399" y="0"/>
            <a:ext cx="7436225" cy="1048871"/>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600" b="1" dirty="0">
                <a:solidFill>
                  <a:schemeClr val="tx1"/>
                </a:solidFill>
                <a:latin typeface="Bahnschrift" pitchFamily="34" charset="0"/>
              </a:rPr>
              <a:t>Organogram of Biomedical Engineering Program</a:t>
            </a:r>
          </a:p>
        </p:txBody>
      </p:sp>
      <p:pic>
        <p:nvPicPr>
          <p:cNvPr id="6" name="Picture 5" descr="Homepage - BUET KHUZDAR"/>
          <p:cNvPicPr>
            <a:picLocks noChangeAspect="1" noChangeArrowheads="1"/>
          </p:cNvPicPr>
          <p:nvPr/>
        </p:nvPicPr>
        <p:blipFill>
          <a:blip r:embed="rId7"/>
          <a:srcRect/>
          <a:stretch>
            <a:fillRect/>
          </a:stretch>
        </p:blipFill>
        <p:spPr bwMode="auto">
          <a:xfrm>
            <a:off x="10699376" y="1"/>
            <a:ext cx="1492624" cy="1492624"/>
          </a:xfrm>
          <a:prstGeom prst="rect">
            <a:avLst/>
          </a:prstGeom>
          <a:noFill/>
        </p:spPr>
      </p:pic>
      <p:sp>
        <p:nvSpPr>
          <p:cNvPr id="7" name="Slide Number Placeholder 6"/>
          <p:cNvSpPr>
            <a:spLocks noGrp="1"/>
          </p:cNvSpPr>
          <p:nvPr>
            <p:ph type="sldNum" sz="quarter" idx="12"/>
          </p:nvPr>
        </p:nvSpPr>
        <p:spPr/>
        <p:txBody>
          <a:bodyPr/>
          <a:lstStyle/>
          <a:p>
            <a:fld id="{1580FAA6-AA51-426B-A5D1-7C99CEFCC8C2}" type="slidenum">
              <a:rPr lang="en-US" smtClean="0"/>
              <a:pPr/>
              <a:t>9</a:t>
            </a:fld>
            <a:endParaRPr lang="en-US" dirty="0"/>
          </a:p>
        </p:txBody>
      </p:sp>
      <p:sp>
        <p:nvSpPr>
          <p:cNvPr id="8" name="Footer Placeholder 7"/>
          <p:cNvSpPr>
            <a:spLocks noGrp="1"/>
          </p:cNvSpPr>
          <p:nvPr>
            <p:ph type="ftr" sz="quarter" idx="11"/>
          </p:nvPr>
        </p:nvSpPr>
        <p:spPr/>
        <p:txBody>
          <a:bodyPr/>
          <a:lstStyle/>
          <a:p>
            <a:r>
              <a:rPr lang="en-CA" dirty="0"/>
              <a:t>PEC Zero Visit 2022 Biomedical Engineering Program</a:t>
            </a:r>
            <a:endParaRPr lang="en-US" dirty="0"/>
          </a:p>
        </p:txBody>
      </p:sp>
    </p:spTree>
    <p:extLst>
      <p:ext uri="{BB962C8B-B14F-4D97-AF65-F5344CB8AC3E}">
        <p14:creationId xmlns:p14="http://schemas.microsoft.com/office/powerpoint/2010/main" val="216019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19624</TotalTime>
  <Words>1331</Words>
  <Application>Microsoft Office PowerPoint</Application>
  <PresentationFormat>Widescreen</PresentationFormat>
  <Paragraphs>499</Paragraphs>
  <Slides>30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Algerian</vt:lpstr>
      <vt:lpstr>Arial</vt:lpstr>
      <vt:lpstr>Bahnschrift</vt:lpstr>
      <vt:lpstr>Calibri</vt:lpstr>
      <vt:lpstr>Calibri Light</vt:lpstr>
      <vt:lpstr>Roboto</vt:lpstr>
      <vt:lpstr>Segoe UI</vt:lpstr>
      <vt:lpstr>Times New Roman</vt:lpstr>
      <vt:lpstr>Wingdings</vt:lpstr>
      <vt:lpstr>Office Theme</vt:lpstr>
      <vt:lpstr>PowerPoint Presentation</vt:lpstr>
      <vt:lpstr>    The Biomedical Engineering Program  Balochistan University of Engineering and Technology Khuzdar Zero Visit Pakistan Engineering Council (PEC) </vt:lpstr>
      <vt:lpstr>Vision and Mission of the Institute </vt:lpstr>
      <vt:lpstr>Organogram of Balochistan University of Engineering and Technology Khuzdar</vt:lpstr>
      <vt:lpstr>MOU with Jhalawan Medical College Khuzdar</vt:lpstr>
      <vt:lpstr>Vision and Mission of Biomedical Engineering Program</vt:lpstr>
      <vt:lpstr>PEO Mapping with Mission </vt:lpstr>
      <vt:lpstr>PEO Mapping with PLO </vt:lpstr>
      <vt:lpstr>PowerPoint Presentation</vt:lpstr>
      <vt:lpstr>Available Facilities for Biomedical Engineering Program </vt:lpstr>
      <vt:lpstr>Plan to Build Dedicated Campus on Owned Land</vt:lpstr>
      <vt:lpstr>Financial Resources </vt:lpstr>
      <vt:lpstr>Break up of the Current Budget for the Program (2021-2022)</vt:lpstr>
      <vt:lpstr>Break up of Budget for the next year (2022-2023)</vt:lpstr>
      <vt:lpstr>Curriculum</vt:lpstr>
      <vt:lpstr>Course Plan of 1st and 2nd Semester </vt:lpstr>
      <vt:lpstr>Student Induction </vt:lpstr>
      <vt:lpstr>Teaching Faculty </vt:lpstr>
      <vt:lpstr>Faculty Publications and Funded Projects</vt:lpstr>
      <vt:lpstr>Shared Faculty </vt:lpstr>
      <vt:lpstr>Laboratories and Allied Facilities  </vt:lpstr>
      <vt:lpstr>Laboratories and Allied Facilities </vt:lpstr>
      <vt:lpstr>Laboratories and Allied Facilities </vt:lpstr>
      <vt:lpstr>Classrooms and Lecture Halls </vt:lpstr>
      <vt:lpstr>Library </vt:lpstr>
      <vt:lpstr>Library </vt:lpstr>
      <vt:lpstr>Library</vt:lpstr>
      <vt:lpstr>Sports and Other Facilities </vt:lpstr>
      <vt:lpstr>Indoor Games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Healthcare Informatics - an overview</dc:title>
  <dc:creator>Dr. Najib Azhar \ Professor Dept. of Biomedical Engg.</dc:creator>
  <cp:lastModifiedBy>Wazir laghari</cp:lastModifiedBy>
  <cp:revision>207</cp:revision>
  <dcterms:created xsi:type="dcterms:W3CDTF">2017-03-28T13:38:14Z</dcterms:created>
  <dcterms:modified xsi:type="dcterms:W3CDTF">2024-10-21T11:27:28Z</dcterms:modified>
</cp:coreProperties>
</file>